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6256000" cy="9144000"/>
  <p:notesSz cx="6858000" cy="9144000"/>
  <p:defaultTextStyle>
    <a:lvl1pPr algn="ctr" defTabSz="546100">
      <a:defRPr sz="6500">
        <a:solidFill>
          <a:srgbClr val="FFFFFF"/>
        </a:solidFill>
        <a:latin typeface="+mn-lt"/>
        <a:ea typeface="+mn-ea"/>
        <a:cs typeface="+mn-cs"/>
        <a:sym typeface="Gill Sans"/>
      </a:defRPr>
    </a:lvl1pPr>
    <a:lvl2pPr indent="228600" algn="ctr" defTabSz="546100">
      <a:defRPr sz="6500">
        <a:solidFill>
          <a:srgbClr val="FFFFFF"/>
        </a:solidFill>
        <a:latin typeface="+mn-lt"/>
        <a:ea typeface="+mn-ea"/>
        <a:cs typeface="+mn-cs"/>
        <a:sym typeface="Gill Sans"/>
      </a:defRPr>
    </a:lvl2pPr>
    <a:lvl3pPr indent="457200" algn="ctr" defTabSz="546100">
      <a:defRPr sz="6500">
        <a:solidFill>
          <a:srgbClr val="FFFFFF"/>
        </a:solidFill>
        <a:latin typeface="+mn-lt"/>
        <a:ea typeface="+mn-ea"/>
        <a:cs typeface="+mn-cs"/>
        <a:sym typeface="Gill Sans"/>
      </a:defRPr>
    </a:lvl3pPr>
    <a:lvl4pPr indent="685800" algn="ctr" defTabSz="546100">
      <a:defRPr sz="6500">
        <a:solidFill>
          <a:srgbClr val="FFFFFF"/>
        </a:solidFill>
        <a:latin typeface="+mn-lt"/>
        <a:ea typeface="+mn-ea"/>
        <a:cs typeface="+mn-cs"/>
        <a:sym typeface="Gill Sans"/>
      </a:defRPr>
    </a:lvl4pPr>
    <a:lvl5pPr indent="914400" algn="ctr" defTabSz="546100">
      <a:defRPr sz="6500">
        <a:solidFill>
          <a:srgbClr val="FFFFFF"/>
        </a:solidFill>
        <a:latin typeface="+mn-lt"/>
        <a:ea typeface="+mn-ea"/>
        <a:cs typeface="+mn-cs"/>
        <a:sym typeface="Gill Sans"/>
      </a:defRPr>
    </a:lvl5pPr>
    <a:lvl6pPr indent="1143000" algn="ctr" defTabSz="546100">
      <a:defRPr sz="6500">
        <a:solidFill>
          <a:srgbClr val="FFFFFF"/>
        </a:solidFill>
        <a:latin typeface="+mn-lt"/>
        <a:ea typeface="+mn-ea"/>
        <a:cs typeface="+mn-cs"/>
        <a:sym typeface="Gill Sans"/>
      </a:defRPr>
    </a:lvl6pPr>
    <a:lvl7pPr indent="1371600" algn="ctr" defTabSz="546100">
      <a:defRPr sz="6500">
        <a:solidFill>
          <a:srgbClr val="FFFFFF"/>
        </a:solidFill>
        <a:latin typeface="+mn-lt"/>
        <a:ea typeface="+mn-ea"/>
        <a:cs typeface="+mn-cs"/>
        <a:sym typeface="Gill Sans"/>
      </a:defRPr>
    </a:lvl7pPr>
    <a:lvl8pPr indent="1600200" algn="ctr" defTabSz="546100">
      <a:defRPr sz="6500">
        <a:solidFill>
          <a:srgbClr val="FFFFFF"/>
        </a:solidFill>
        <a:latin typeface="+mn-lt"/>
        <a:ea typeface="+mn-ea"/>
        <a:cs typeface="+mn-cs"/>
        <a:sym typeface="Gill Sans"/>
      </a:defRPr>
    </a:lvl8pPr>
    <a:lvl9pPr indent="1828800" algn="ctr" defTabSz="546100">
      <a:defRPr sz="6500">
        <a:solidFill>
          <a:srgbClr val="FFFFFF"/>
        </a:solidFill>
        <a:latin typeface="+mn-lt"/>
        <a:ea typeface="+mn-ea"/>
        <a:cs typeface="+mn-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666768">
              <a:alpha val="30000"/>
            </a:srgbClr>
          </a:solidFill>
        </a:fill>
      </a:tcStyle>
    </a:band2H>
    <a:firstCol>
      <a:tcTxStyle b="off" i="off">
        <a:font>
          <a:latin typeface="Helvetica Light"/>
          <a:ea typeface="Helvetica Light"/>
          <a:cs typeface="Helvetica Light"/>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14E0C"/>
          </a:solidFill>
        </a:fill>
      </a:tcStyle>
    </a:firstCol>
    <a:lastRow>
      <a:tcTxStyle b="off" i="off">
        <a:font>
          <a:latin typeface="Helvetica Light"/>
          <a:ea typeface="Helvetica Light"/>
          <a:cs typeface="Helvetica Light"/>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0B4EB3"/>
          </a:solidFill>
        </a:fill>
      </a:tcStyle>
    </a:lastRow>
    <a:firstRow>
      <a:tcTxStyle b="off" i="off">
        <a:font>
          <a:latin typeface="Helvetica Light"/>
          <a:ea typeface="Helvetica Light"/>
          <a:cs typeface="Helvetica Light"/>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0B4EB3"/>
          </a:solidFill>
        </a:fill>
      </a:tcStyle>
    </a:firstRow>
  </a:tblStyle>
  <a:tblStyle styleId="{C7B018BB-80A7-4F77-B60F-C8B233D01FF8}" styleName="">
    <a:tblBg/>
    <a:wholeTbl>
      <a:tcTxStyle b="off" i="off">
        <a:font>
          <a:latin typeface="Helvetica Light"/>
          <a:ea typeface="Helvetica Light"/>
          <a:cs typeface="Helvetica Light"/>
        </a:font>
        <a:srgbClr val="FFFFFF"/>
      </a:tcTxStyle>
      <a:tcStyle>
        <a:tcBdr>
          <a:left>
            <a:ln w="25400" cap="flat">
              <a:solidFill>
                <a:srgbClr val="6D6E6C"/>
              </a:solidFill>
              <a:prstDash val="solid"/>
              <a:miter lim="400000"/>
            </a:ln>
          </a:left>
          <a:right>
            <a:ln w="25400" cap="flat">
              <a:solidFill>
                <a:srgbClr val="6D6E6C"/>
              </a:solidFill>
              <a:prstDash val="solid"/>
              <a:miter lim="400000"/>
            </a:ln>
          </a:right>
          <a:top>
            <a:ln w="25400" cap="flat">
              <a:solidFill>
                <a:srgbClr val="6D6E6C"/>
              </a:solidFill>
              <a:prstDash val="solid"/>
              <a:miter lim="400000"/>
            </a:ln>
          </a:top>
          <a:bottom>
            <a:ln w="25400" cap="flat">
              <a:solidFill>
                <a:srgbClr val="6D6E6C"/>
              </a:solidFill>
              <a:prstDash val="solid"/>
              <a:miter lim="400000"/>
            </a:ln>
          </a:bottom>
          <a:insideH>
            <a:ln w="25400" cap="flat">
              <a:solidFill>
                <a:srgbClr val="6D6E6C"/>
              </a:solidFill>
              <a:prstDash val="solid"/>
              <a:miter lim="400000"/>
            </a:ln>
          </a:insideH>
          <a:insideV>
            <a:ln w="25400" cap="flat">
              <a:solidFill>
                <a:srgbClr val="6D6E6C"/>
              </a:solidFill>
              <a:prstDash val="solid"/>
              <a:miter lim="400000"/>
            </a:ln>
          </a:insideV>
        </a:tcBdr>
        <a:fill>
          <a:noFill/>
        </a:fill>
      </a:tcStyle>
    </a:wholeTbl>
    <a:band2H>
      <a:tcTxStyle/>
      <a:tcStyle>
        <a:tcBdr/>
        <a:fill>
          <a:solidFill>
            <a:srgbClr val="76C4CA">
              <a:alpha val="20000"/>
            </a:srgbClr>
          </a:solidFill>
        </a:fill>
      </a:tcStyle>
    </a:band2H>
    <a:firstCol>
      <a:tcTxStyle b="off" i="off">
        <a:font>
          <a:latin typeface="Helvetica Light"/>
          <a:ea typeface="Helvetica Light"/>
          <a:cs typeface="Helvetica Light"/>
        </a:font>
        <a:srgbClr val="FFFFFF"/>
      </a:tcTxStyle>
      <a:tcStyle>
        <a:tcBdr>
          <a:left>
            <a:ln w="25400" cap="flat">
              <a:solidFill>
                <a:srgbClr val="BFBFBF"/>
              </a:solidFill>
              <a:prstDash val="solid"/>
              <a:miter lim="400000"/>
            </a:ln>
          </a:left>
          <a:right>
            <a:ln w="25400" cap="flat">
              <a:solidFill>
                <a:srgbClr val="BFBFBF"/>
              </a:solidFill>
              <a:prstDash val="solid"/>
              <a:miter lim="400000"/>
            </a:ln>
          </a:right>
          <a:top>
            <a:ln w="25400" cap="flat">
              <a:solidFill>
                <a:srgbClr val="BFBFBF"/>
              </a:solidFill>
              <a:prstDash val="solid"/>
              <a:miter lim="400000"/>
            </a:ln>
          </a:top>
          <a:bottom>
            <a:ln w="25400" cap="flat">
              <a:solidFill>
                <a:srgbClr val="BFBFBF"/>
              </a:solidFill>
              <a:prstDash val="solid"/>
              <a:miter lim="400000"/>
            </a:ln>
          </a:bottom>
          <a:insideH>
            <a:ln w="25400" cap="flat">
              <a:solidFill>
                <a:srgbClr val="BFBFBF"/>
              </a:solidFill>
              <a:prstDash val="solid"/>
              <a:miter lim="400000"/>
            </a:ln>
          </a:insideH>
          <a:insideV>
            <a:ln w="25400" cap="flat">
              <a:solidFill>
                <a:srgbClr val="BFBFBF"/>
              </a:solidFill>
              <a:prstDash val="solid"/>
              <a:miter lim="400000"/>
            </a:ln>
          </a:insideV>
        </a:tcBdr>
        <a:fill>
          <a:solidFill>
            <a:srgbClr val="2E78C3"/>
          </a:solidFill>
        </a:fill>
      </a:tcStyle>
    </a:firstCol>
    <a:lastRow>
      <a:tcTxStyle b="off" i="off">
        <a:font>
          <a:latin typeface="Helvetica Light"/>
          <a:ea typeface="Helvetica Light"/>
          <a:cs typeface="Helvetica Light"/>
        </a:font>
        <a:srgbClr val="FFFFFF"/>
      </a:tcTxStyle>
      <a:tcStyle>
        <a:tcBdr>
          <a:left>
            <a:ln w="25400" cap="flat">
              <a:solidFill>
                <a:srgbClr val="BFBFBF"/>
              </a:solidFill>
              <a:prstDash val="solid"/>
              <a:miter lim="400000"/>
            </a:ln>
          </a:left>
          <a:right>
            <a:ln w="25400" cap="flat">
              <a:solidFill>
                <a:srgbClr val="BFBFBF"/>
              </a:solidFill>
              <a:prstDash val="solid"/>
              <a:miter lim="400000"/>
            </a:ln>
          </a:right>
          <a:top>
            <a:ln w="25400" cap="flat">
              <a:solidFill>
                <a:srgbClr val="BFBFBF"/>
              </a:solidFill>
              <a:prstDash val="solid"/>
              <a:miter lim="400000"/>
            </a:ln>
          </a:top>
          <a:bottom>
            <a:ln w="25400" cap="flat">
              <a:solidFill>
                <a:srgbClr val="BFBFBF"/>
              </a:solidFill>
              <a:prstDash val="solid"/>
              <a:miter lim="400000"/>
            </a:ln>
          </a:bottom>
          <a:insideH>
            <a:ln w="25400" cap="flat">
              <a:solidFill>
                <a:srgbClr val="BFBFBF"/>
              </a:solidFill>
              <a:prstDash val="solid"/>
              <a:miter lim="400000"/>
            </a:ln>
          </a:insideH>
          <a:insideV>
            <a:ln w="25400" cap="flat">
              <a:solidFill>
                <a:srgbClr val="BFBFBF"/>
              </a:solidFill>
              <a:prstDash val="solid"/>
              <a:miter lim="400000"/>
            </a:ln>
          </a:insideV>
        </a:tcBdr>
        <a:fill>
          <a:solidFill>
            <a:srgbClr val="4394F8"/>
          </a:solidFill>
        </a:fill>
      </a:tcStyle>
    </a:lastRow>
    <a:firstRow>
      <a:tcTxStyle b="off" i="off">
        <a:font>
          <a:latin typeface="Helvetica Light"/>
          <a:ea typeface="Helvetica Light"/>
          <a:cs typeface="Helvetica Light"/>
        </a:font>
        <a:srgbClr val="FFFFFF"/>
      </a:tcTxStyle>
      <a:tcStyle>
        <a:tcBdr>
          <a:left>
            <a:ln w="25400" cap="flat">
              <a:solidFill>
                <a:srgbClr val="BFBFBF"/>
              </a:solidFill>
              <a:prstDash val="solid"/>
              <a:miter lim="400000"/>
            </a:ln>
          </a:left>
          <a:right>
            <a:ln w="25400" cap="flat">
              <a:solidFill>
                <a:srgbClr val="BFBFBF"/>
              </a:solidFill>
              <a:prstDash val="solid"/>
              <a:miter lim="400000"/>
            </a:ln>
          </a:right>
          <a:top>
            <a:ln w="25400" cap="flat">
              <a:solidFill>
                <a:srgbClr val="BFBFBF"/>
              </a:solidFill>
              <a:prstDash val="solid"/>
              <a:miter lim="400000"/>
            </a:ln>
          </a:top>
          <a:bottom>
            <a:ln w="25400" cap="flat">
              <a:solidFill>
                <a:srgbClr val="BFBFBF"/>
              </a:solidFill>
              <a:prstDash val="solid"/>
              <a:miter lim="400000"/>
            </a:ln>
          </a:bottom>
          <a:insideH>
            <a:ln w="25400" cap="flat">
              <a:solidFill>
                <a:srgbClr val="BFBFBF"/>
              </a:solidFill>
              <a:prstDash val="solid"/>
              <a:miter lim="400000"/>
            </a:ln>
          </a:insideH>
          <a:insideV>
            <a:ln w="25400" cap="flat">
              <a:solidFill>
                <a:srgbClr val="BFBFBF"/>
              </a:solidFill>
              <a:prstDash val="solid"/>
              <a:miter lim="400000"/>
            </a:ln>
          </a:insideV>
        </a:tcBdr>
        <a:fill>
          <a:solidFill>
            <a:srgbClr val="0B4EB3"/>
          </a:solidFill>
        </a:fill>
      </a:tcStyle>
    </a:firstRow>
  </a:tblStyle>
  <a:tblStyle styleId="{EEE7283C-3CF3-47DC-8721-378D4A62B228}" styleName="">
    <a:tblBg/>
    <a:wholeTbl>
      <a:tcTxStyle b="off" i="off">
        <a:font>
          <a:latin typeface="Helvetica Light"/>
          <a:ea typeface="Helvetica Light"/>
          <a:cs typeface="Helvetica Light"/>
        </a:font>
        <a:srgbClr val="FFFFFF"/>
      </a:tcTxStyle>
      <a:tcStyle>
        <a:tcBdr>
          <a:left>
            <a:ln w="12700" cap="flat">
              <a:noFill/>
              <a:miter lim="400000"/>
            </a:ln>
          </a:left>
          <a:right>
            <a:ln w="12700" cap="flat">
              <a:noFill/>
              <a:miter lim="400000"/>
            </a:ln>
          </a:right>
          <a:top>
            <a:ln w="3175" cap="flat">
              <a:solidFill>
                <a:srgbClr val="7F807F"/>
              </a:solidFill>
              <a:prstDash val="solid"/>
              <a:miter lim="400000"/>
            </a:ln>
          </a:top>
          <a:bottom>
            <a:ln w="3175" cap="flat">
              <a:solidFill>
                <a:srgbClr val="7F807F"/>
              </a:solidFill>
              <a:prstDash val="solid"/>
              <a:miter lim="400000"/>
            </a:ln>
          </a:bottom>
          <a:insideH>
            <a:ln w="3175" cap="flat">
              <a:solidFill>
                <a:srgbClr val="7F807F"/>
              </a:solidFill>
              <a:prstDash val="solid"/>
              <a:miter lim="400000"/>
            </a:ln>
          </a:insideH>
          <a:insideV>
            <a:ln w="12700" cap="flat">
              <a:noFill/>
              <a:miter lim="400000"/>
            </a:ln>
          </a:insideV>
        </a:tcBdr>
        <a:fill>
          <a:noFill/>
        </a:fill>
      </a:tcStyle>
    </a:wholeTbl>
    <a:band2H>
      <a:tcTxStyle/>
      <a:tcStyle>
        <a:tcBdr/>
        <a:fill>
          <a:solidFill>
            <a:srgbClr val="4FB91B">
              <a:alpha val="19000"/>
            </a:srgbClr>
          </a:solidFill>
        </a:fill>
      </a:tcStyle>
    </a:band2H>
    <a:firstCol>
      <a:tcTxStyle b="off" i="off">
        <a:font>
          <a:latin typeface="Helvetica Light"/>
          <a:ea typeface="Helvetica Light"/>
          <a:cs typeface="Helvetica Light"/>
        </a:font>
        <a:srgbClr val="FFFFFF"/>
      </a:tcTxStyle>
      <a:tcStyle>
        <a:tcBdr>
          <a:left>
            <a:ln w="12700" cap="flat">
              <a:solidFill>
                <a:srgbClr val="BFBFBF"/>
              </a:solidFill>
              <a:prstDash val="solid"/>
              <a:miter lim="400000"/>
            </a:ln>
          </a:left>
          <a:right>
            <a:ln w="25400" cap="flat">
              <a:solidFill>
                <a:srgbClr val="BFBFBF"/>
              </a:solidFill>
              <a:prstDash val="solid"/>
              <a:miter lim="400000"/>
            </a:ln>
          </a:right>
          <a:top>
            <a:ln w="12700" cap="flat">
              <a:noFill/>
              <a:miter lim="400000"/>
            </a:ln>
          </a:top>
          <a:bottom>
            <a:ln w="12700" cap="flat">
              <a:noFill/>
              <a:miter lim="400000"/>
            </a:ln>
          </a:bottom>
          <a:insideH>
            <a:ln w="12700" cap="flat">
              <a:noFill/>
              <a:miter lim="400000"/>
            </a:ln>
          </a:insideH>
          <a:insideV>
            <a:ln w="25400" cap="flat">
              <a:noFill/>
              <a:miter lim="400000"/>
            </a:ln>
          </a:insideV>
        </a:tcBdr>
        <a:fill>
          <a:solidFill>
            <a:srgbClr val="1B8D14"/>
          </a:solidFill>
        </a:fill>
      </a:tcStyle>
    </a:firstCol>
    <a:lastRow>
      <a:tcTxStyle b="off" i="of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25400" cap="flat">
              <a:noFill/>
              <a:miter lim="400000"/>
            </a:ln>
          </a:insideH>
          <a:insideV>
            <a:ln w="12700" cap="flat">
              <a:noFill/>
              <a:miter lim="400000"/>
            </a:ln>
          </a:insideV>
        </a:tcBdr>
        <a:fill>
          <a:solidFill>
            <a:srgbClr val="285222"/>
          </a:solidFill>
        </a:fill>
      </a:tcStyle>
    </a:lastRow>
    <a:firstRow>
      <a:tcTxStyle b="off" i="of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25400" cap="flat">
              <a:noFill/>
              <a:miter lim="400000"/>
            </a:ln>
          </a:insideH>
          <a:insideV>
            <a:ln w="12700" cap="flat">
              <a:noFill/>
              <a:miter lim="400000"/>
            </a:ln>
          </a:insideV>
        </a:tcBdr>
        <a:fill>
          <a:solidFill>
            <a:srgbClr val="285222"/>
          </a:solidFill>
        </a:fill>
      </a:tcStyle>
    </a:firstRow>
  </a:tblStyle>
  <a:tblStyle styleId="{CF821DB8-F4EB-4A41-A1BA-3FCAFE7338EE}" styleName="">
    <a:tblBg/>
    <a:wholeTbl>
      <a:tcTxStyle b="off" i="off">
        <a:font>
          <a:latin typeface="Helvetica Light"/>
          <a:ea typeface="Helvetica Light"/>
          <a:cs typeface="Helvetica Light"/>
        </a:font>
        <a:srgbClr val="FFFFFF"/>
      </a:tcTxStyle>
      <a:tcStyle>
        <a:tcBdr>
          <a:left>
            <a:ln w="3175" cap="flat">
              <a:solidFill>
                <a:srgbClr val="7F807F"/>
              </a:solidFill>
              <a:prstDash val="solid"/>
              <a:miter lim="400000"/>
            </a:ln>
          </a:left>
          <a:right>
            <a:ln w="3175" cap="flat">
              <a:solidFill>
                <a:srgbClr val="7F807F"/>
              </a:solidFill>
              <a:prstDash val="solid"/>
              <a:miter lim="400000"/>
            </a:ln>
          </a:right>
          <a:top>
            <a:ln w="3175" cap="flat">
              <a:solidFill>
                <a:srgbClr val="7F807F"/>
              </a:solidFill>
              <a:prstDash val="solid"/>
              <a:miter lim="400000"/>
            </a:ln>
          </a:top>
          <a:bottom>
            <a:ln w="3175" cap="flat">
              <a:solidFill>
                <a:srgbClr val="7F807F"/>
              </a:solidFill>
              <a:prstDash val="solid"/>
              <a:miter lim="400000"/>
            </a:ln>
          </a:bottom>
          <a:insideH>
            <a:ln w="3175" cap="flat">
              <a:solidFill>
                <a:srgbClr val="7F807F"/>
              </a:solidFill>
              <a:prstDash val="solid"/>
              <a:miter lim="400000"/>
            </a:ln>
          </a:insideH>
          <a:insideV>
            <a:ln w="3175" cap="flat">
              <a:solidFill>
                <a:srgbClr val="7F807F"/>
              </a:solidFill>
              <a:prstDash val="solid"/>
              <a:miter lim="400000"/>
            </a:ln>
          </a:insideV>
        </a:tcBdr>
        <a:fill>
          <a:noFill/>
        </a:fill>
      </a:tcStyle>
    </a:wholeTbl>
    <a:band2H>
      <a:tcTxStyle/>
      <a:tcStyle>
        <a:tcBdr/>
        <a:fill>
          <a:solidFill>
            <a:srgbClr val="666768">
              <a:alpha val="30000"/>
            </a:srgbClr>
          </a:solidFill>
        </a:fill>
      </a:tcStyle>
    </a:band2H>
    <a:firstCol>
      <a:tcTxStyle b="off" i="off">
        <a:font>
          <a:latin typeface="Helvetica Light"/>
          <a:ea typeface="Helvetica Light"/>
          <a:cs typeface="Helvetica Light"/>
        </a:font>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25400" cap="flat">
              <a:noFill/>
              <a:miter lim="400000"/>
            </a:ln>
          </a:insideV>
        </a:tcBdr>
        <a:fill>
          <a:solidFill>
            <a:srgbClr val="DD5A0D"/>
          </a:solidFill>
        </a:fill>
      </a:tcStyle>
    </a:firstCol>
    <a:lastRow>
      <a:tcTxStyle b="off" i="off">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noFill/>
              <a:miter lim="400000"/>
            </a:ln>
          </a:insideH>
          <a:insideV>
            <a:ln w="12700" cap="flat">
              <a:noFill/>
              <a:miter lim="400000"/>
            </a:ln>
          </a:insideV>
        </a:tcBdr>
        <a:fill>
          <a:noFill/>
        </a:fill>
      </a:tcStyle>
    </a:lastRow>
    <a:firstRow>
      <a:tcTxStyle b="off" i="off">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noFill/>
              <a:miter lim="400000"/>
            </a:ln>
          </a:insideH>
          <a:insideV>
            <a:ln w="12700" cap="flat">
              <a:noFill/>
              <a:miter lim="400000"/>
            </a:ln>
          </a:insideV>
        </a:tcBdr>
        <a:fill>
          <a:solidFill>
            <a:srgbClr val="DD5A0D"/>
          </a:solidFill>
        </a:fill>
      </a:tcStyle>
    </a:firstRow>
  </a:tblStyle>
  <a:tblStyle styleId="{33BA23B1-9221-436E-865A-0063620EA4FD}" styleName="">
    <a:tblBg/>
    <a:wholeTbl>
      <a:tcTxStyle b="off" i="of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6A7169"/>
              </a:solidFill>
              <a:prstDash val="solid"/>
              <a:miter lim="400000"/>
            </a:ln>
          </a:top>
          <a:bottom>
            <a:ln w="12700" cap="flat">
              <a:solidFill>
                <a:srgbClr val="6A7169"/>
              </a:solidFill>
              <a:prstDash val="solid"/>
              <a:miter lim="400000"/>
            </a:ln>
          </a:bottom>
          <a:insideH>
            <a:ln w="12700" cap="flat">
              <a:solidFill>
                <a:srgbClr val="6A7169"/>
              </a:solidFill>
              <a:prstDash val="solid"/>
              <a:miter lim="400000"/>
            </a:ln>
          </a:insideH>
          <a:insideV>
            <a:ln w="12700" cap="flat">
              <a:noFill/>
              <a:miter lim="400000"/>
            </a:ln>
          </a:insideV>
        </a:tcBdr>
        <a:fill>
          <a:noFill/>
        </a:fill>
      </a:tcStyle>
    </a:wholeTbl>
    <a:band2H>
      <a:tcTxStyle/>
      <a:tcStyle>
        <a:tcBdr/>
        <a:fill>
          <a:solidFill>
            <a:srgbClr val="666768">
              <a:alpha val="30000"/>
            </a:srgbClr>
          </a:solidFill>
        </a:fill>
      </a:tcStyle>
    </a:band2H>
    <a:firstCol>
      <a:tcTxStyle b="off" i="off">
        <a:font>
          <a:latin typeface="Helvetica Light"/>
          <a:ea typeface="Helvetica Light"/>
          <a:cs typeface="Helvetica Light"/>
        </a:font>
        <a:srgbClr val="FFFFFF"/>
      </a:tcTxStyle>
      <a:tcStyle>
        <a:tcBdr>
          <a:left>
            <a:ln w="12700" cap="flat">
              <a:solidFill>
                <a:srgbClr val="BFBFBF"/>
              </a:solidFill>
              <a:prstDash val="solid"/>
              <a:miter lim="400000"/>
            </a:ln>
          </a:left>
          <a:right>
            <a:ln w="12700" cap="flat">
              <a:solidFill>
                <a:srgbClr val="BFBFBF"/>
              </a:solidFill>
              <a:prstDash val="solid"/>
              <a:miter lim="400000"/>
            </a:ln>
          </a:right>
          <a:top>
            <a:ln w="12700" cap="flat">
              <a:solidFill>
                <a:srgbClr val="7F807F"/>
              </a:solidFill>
              <a:prstDash val="solid"/>
              <a:miter lim="400000"/>
            </a:ln>
          </a:top>
          <a:bottom>
            <a:ln w="12700" cap="flat">
              <a:solidFill>
                <a:srgbClr val="7F807F"/>
              </a:solidFill>
              <a:prstDash val="solid"/>
              <a:miter lim="400000"/>
            </a:ln>
          </a:bottom>
          <a:insideH>
            <a:ln w="12700" cap="flat">
              <a:solidFill>
                <a:srgbClr val="7F807F"/>
              </a:solidFill>
              <a:prstDash val="solid"/>
              <a:miter lim="400000"/>
            </a:ln>
          </a:insideH>
          <a:insideV>
            <a:ln w="25400" cap="flat">
              <a:noFill/>
              <a:miter lim="400000"/>
            </a:ln>
          </a:insideV>
        </a:tcBdr>
        <a:fill>
          <a:solidFill>
            <a:srgbClr val="42454E"/>
          </a:solidFill>
        </a:fill>
      </a:tcStyle>
    </a:firstCol>
    <a:lastRow>
      <a:tcTxStyle b="off" i="of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BFBFBF"/>
              </a:solidFill>
              <a:prstDash val="solid"/>
              <a:miter lim="400000"/>
            </a:ln>
          </a:top>
          <a:bottom>
            <a:ln w="12700" cap="flat">
              <a:solidFill>
                <a:srgbClr val="BFBFBF"/>
              </a:solidFill>
              <a:prstDash val="solid"/>
              <a:miter lim="400000"/>
            </a:ln>
          </a:bottom>
          <a:insideH>
            <a:ln w="25400" cap="flat">
              <a:noFill/>
              <a:miter lim="400000"/>
            </a:ln>
          </a:insideH>
          <a:insideV>
            <a:ln w="12700" cap="flat">
              <a:noFill/>
              <a:miter lim="400000"/>
            </a:ln>
          </a:insideV>
        </a:tcBdr>
        <a:fill>
          <a:solidFill>
            <a:srgbClr val="636870"/>
          </a:solidFill>
        </a:fill>
      </a:tcStyle>
    </a:lastRow>
    <a:firstRow>
      <a:tcTxStyle b="off" i="of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25400" cap="flat">
              <a:noFill/>
              <a:miter lim="400000"/>
            </a:ln>
          </a:insideH>
          <a:insideV>
            <a:ln w="12700" cap="flat">
              <a:noFill/>
              <a:miter lim="400000"/>
            </a:ln>
          </a:insideV>
        </a:tcBdr>
        <a:fill>
          <a:solidFill>
            <a:srgbClr val="636870"/>
          </a:solidFill>
        </a:fill>
      </a:tcStyle>
    </a:firstRow>
  </a:tblStyle>
  <a:tblStyle styleId="{2708684C-4D16-4618-839F-0558EEFCDFE6}" styleName="">
    <a:tblBg/>
    <a:wholeTbl>
      <a:tcTxStyle b="off" i="off">
        <a:font>
          <a:latin typeface="Helvetica Light"/>
          <a:ea typeface="Helvetica Light"/>
          <a:cs typeface="Helvetica Light"/>
        </a:font>
        <a:srgbClr val="FFFFFF"/>
      </a:tcTxStyle>
      <a:tcStyle>
        <a:tcBdr>
          <a:left>
            <a:ln w="25400" cap="rnd">
              <a:solidFill>
                <a:srgbClr val="BFBFBF"/>
              </a:solidFill>
              <a:custDash>
                <a:ds d="100000" sp="200000"/>
              </a:custDash>
              <a:miter lim="400000"/>
            </a:ln>
          </a:left>
          <a:right>
            <a:ln w="25400" cap="rnd">
              <a:solidFill>
                <a:srgbClr val="BFBFBF"/>
              </a:solidFill>
              <a:custDash>
                <a:ds d="100000" sp="200000"/>
              </a:custDash>
              <a:miter lim="400000"/>
            </a:ln>
          </a:right>
          <a:top>
            <a:ln w="25400" cap="rnd">
              <a:solidFill>
                <a:srgbClr val="BFBFBF"/>
              </a:solidFill>
              <a:custDash>
                <a:ds d="100000" sp="200000"/>
              </a:custDash>
              <a:miter lim="400000"/>
            </a:ln>
          </a:top>
          <a:bottom>
            <a:ln w="25400" cap="rnd">
              <a:solidFill>
                <a:srgbClr val="BFBFBF"/>
              </a:solidFill>
              <a:custDash>
                <a:ds d="100000" sp="200000"/>
              </a:custDash>
              <a:miter lim="400000"/>
            </a:ln>
          </a:bottom>
          <a:insideH>
            <a:ln w="25400" cap="rnd">
              <a:solidFill>
                <a:srgbClr val="BFBFBF"/>
              </a:solidFill>
              <a:custDash>
                <a:ds d="100000" sp="200000"/>
              </a:custDash>
              <a:miter lim="400000"/>
            </a:ln>
          </a:insideH>
          <a:insideV>
            <a:ln w="25400" cap="rnd">
              <a:solidFill>
                <a:srgbClr val="BFBFBF"/>
              </a:solidFill>
              <a:custDash>
                <a:ds d="100000" sp="200000"/>
              </a:custDash>
              <a:miter lim="400000"/>
            </a:ln>
          </a:insideV>
        </a:tcBdr>
        <a:fill>
          <a:noFill/>
        </a:fill>
      </a:tcStyle>
    </a:wholeTbl>
    <a:band2H>
      <a:tcTxStyle/>
      <a:tcStyle>
        <a:tcBdr/>
        <a:fill>
          <a:solidFill>
            <a:srgbClr val="666768">
              <a:alpha val="30000"/>
            </a:srgbClr>
          </a:solidFill>
        </a:fill>
      </a:tcStyle>
    </a:band2H>
    <a:firstCol>
      <a:tcTxStyle b="on" i="off">
        <a:font>
          <a:latin typeface="Helvetica Light"/>
          <a:ea typeface="Helvetica Light"/>
          <a:cs typeface="Helvetica Light"/>
        </a:font>
        <a:srgbClr val="FFFFFF"/>
      </a:tcTxStyle>
      <a:tcStyle>
        <a:tcBdr>
          <a:left>
            <a:ln w="12700" cap="flat">
              <a:noFill/>
              <a:miter lim="400000"/>
            </a:ln>
          </a:left>
          <a:right>
            <a:ln w="12700" cap="flat">
              <a:solidFill>
                <a:srgbClr val="BFBFBF"/>
              </a:solidFill>
              <a:prstDash val="solid"/>
              <a:miter lim="400000"/>
            </a:ln>
          </a:right>
          <a:top>
            <a:ln w="25400" cap="rnd">
              <a:solidFill>
                <a:srgbClr val="BFBFBF"/>
              </a:solidFill>
              <a:custDash>
                <a:ds d="100000" sp="200000"/>
              </a:custDash>
              <a:miter lim="400000"/>
            </a:ln>
          </a:top>
          <a:bottom>
            <a:ln w="25400" cap="rnd">
              <a:solidFill>
                <a:srgbClr val="BFBFBF"/>
              </a:solidFill>
              <a:custDash>
                <a:ds d="100000" sp="200000"/>
              </a:custDash>
              <a:miter lim="400000"/>
            </a:ln>
          </a:bottom>
          <a:insideH>
            <a:ln w="25400" cap="rnd">
              <a:solidFill>
                <a:srgbClr val="BFBFBF"/>
              </a:solidFill>
              <a:custDash>
                <a:ds d="100000" sp="200000"/>
              </a:custDash>
              <a:miter lim="400000"/>
            </a:ln>
          </a:insideH>
          <a:insideV>
            <a:ln w="25400" cap="rnd">
              <a:solidFill>
                <a:srgbClr val="BFBFBF"/>
              </a:solidFill>
              <a:custDash>
                <a:ds d="100000" sp="200000"/>
              </a:custDash>
              <a:miter lim="400000"/>
            </a:ln>
          </a:insideV>
        </a:tcBdr>
        <a:fill>
          <a:noFill/>
        </a:fill>
      </a:tcStyle>
    </a:firstCol>
    <a:lastRow>
      <a:tcTxStyle b="on" i="off">
        <a:font>
          <a:latin typeface="Helvetica Light"/>
          <a:ea typeface="Helvetica Light"/>
          <a:cs typeface="Helvetica Light"/>
        </a:font>
        <a:srgbClr val="FFFFFF"/>
      </a:tcTxStyle>
      <a:tcStyle>
        <a:tcBdr>
          <a:left>
            <a:ln w="25400" cap="rnd">
              <a:solidFill>
                <a:srgbClr val="BFBFBF"/>
              </a:solidFill>
              <a:custDash>
                <a:ds d="100000" sp="200000"/>
              </a:custDash>
              <a:miter lim="400000"/>
            </a:ln>
          </a:left>
          <a:right>
            <a:ln w="25400" cap="rnd">
              <a:solidFill>
                <a:srgbClr val="BFBFBF"/>
              </a:solidFill>
              <a:custDash>
                <a:ds d="100000" sp="200000"/>
              </a:custDash>
              <a:miter lim="400000"/>
            </a:ln>
          </a:right>
          <a:top>
            <a:ln w="12700" cap="flat">
              <a:solidFill>
                <a:srgbClr val="BFBFBF"/>
              </a:solidFill>
              <a:prstDash val="solid"/>
              <a:miter lim="400000"/>
            </a:ln>
          </a:top>
          <a:bottom>
            <a:ln w="12700" cap="flat">
              <a:noFill/>
              <a:miter lim="400000"/>
            </a:ln>
          </a:bottom>
          <a:insideH>
            <a:ln w="25400" cap="rnd">
              <a:solidFill>
                <a:srgbClr val="BFBFBF"/>
              </a:solidFill>
              <a:custDash>
                <a:ds d="100000" sp="200000"/>
              </a:custDash>
              <a:miter lim="400000"/>
            </a:ln>
          </a:insideH>
          <a:insideV>
            <a:ln w="25400" cap="rnd">
              <a:solidFill>
                <a:srgbClr val="BFBFBF"/>
              </a:solidFill>
              <a:custDash>
                <a:ds d="100000" sp="200000"/>
              </a:custDash>
              <a:miter lim="400000"/>
            </a:ln>
          </a:insideV>
        </a:tcBdr>
        <a:fill>
          <a:noFill/>
        </a:fill>
      </a:tcStyle>
    </a:lastRow>
    <a:firstRow>
      <a:tcTxStyle b="on" i="off">
        <a:font>
          <a:latin typeface="Helvetica Light"/>
          <a:ea typeface="Helvetica Light"/>
          <a:cs typeface="Helvetica Light"/>
        </a:font>
        <a:srgbClr val="FFFFFF"/>
      </a:tcTxStyle>
      <a:tcStyle>
        <a:tcBdr>
          <a:left>
            <a:ln w="25400" cap="rnd">
              <a:solidFill>
                <a:srgbClr val="BFBFBF"/>
              </a:solidFill>
              <a:custDash>
                <a:ds d="100000" sp="200000"/>
              </a:custDash>
              <a:miter lim="400000"/>
            </a:ln>
          </a:left>
          <a:right>
            <a:ln w="25400" cap="rnd">
              <a:solidFill>
                <a:srgbClr val="BFBFBF"/>
              </a:solidFill>
              <a:custDash>
                <a:ds d="100000" sp="200000"/>
              </a:custDash>
              <a:miter lim="400000"/>
            </a:ln>
          </a:right>
          <a:top>
            <a:ln w="12700" cap="flat">
              <a:noFill/>
              <a:miter lim="400000"/>
            </a:ln>
          </a:top>
          <a:bottom>
            <a:ln w="12700" cap="flat">
              <a:solidFill>
                <a:srgbClr val="BFBFBF"/>
              </a:solidFill>
              <a:prstDash val="solid"/>
              <a:miter lim="400000"/>
            </a:ln>
          </a:bottom>
          <a:insideH>
            <a:ln w="25400" cap="rnd">
              <a:solidFill>
                <a:srgbClr val="BFBFBF"/>
              </a:solidFill>
              <a:custDash>
                <a:ds d="100000" sp="200000"/>
              </a:custDash>
              <a:miter lim="400000"/>
            </a:ln>
          </a:insideH>
          <a:insideV>
            <a:ln w="25400" cap="rnd">
              <a:solidFill>
                <a:srgbClr val="BFBFBF"/>
              </a:solidFill>
              <a:custDash>
                <a:ds d="100000" sp="200000"/>
              </a:custDash>
              <a:miter lim="400000"/>
            </a:ln>
          </a:insideV>
        </a:tcBdr>
        <a:fill>
          <a:noFill/>
        </a:fill>
      </a:tcStyle>
    </a:firstRow>
  </a:tblStyle>
  <a:tblStyle styleId="{8F44A2F1-9E1F-4B54-A3A2-5F16C0AD49E2}" styleName="">
    <a:tblBg/>
    <a:wholeTbl>
      <a:tcTxStyle b="off" i="off">
        <a:font>
          <a:latin typeface="Helvetica"/>
          <a:ea typeface="Helvetica"/>
          <a:cs typeface="Helvetica"/>
        </a:font>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a:tcStyle>
        <a:tcBdr/>
        <a:fill>
          <a:solidFill>
            <a:srgbClr val="666768">
              <a:alpha val="30000"/>
            </a:srgbClr>
          </a:solidFill>
        </a:fill>
      </a:tcStyle>
    </a:band2H>
    <a:firstCol>
      <a:tcTxStyle b="off" i="off">
        <a:font>
          <a:latin typeface="Helvetica"/>
          <a:ea typeface="Helvetica"/>
          <a:cs typeface="Helvetica"/>
        </a:font>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
          <a:latin typeface="Helvetica"/>
          <a:ea typeface="Helvetica"/>
          <a:cs typeface="Helvetica"/>
        </a:font>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74FB3"/>
              </a:gs>
              <a:gs pos="100000">
                <a:srgbClr val="0C3280"/>
              </a:gs>
            </a:gsLst>
            <a:lin ang="5400000"/>
          </a:gradFill>
        </a:fill>
      </a:tcStyle>
    </a:lastRow>
    <a:firstRow>
      <a:tcTxStyle b="off" i="off">
        <a:font>
          <a:latin typeface="Helvetica"/>
          <a:ea typeface="Helvetica"/>
          <a:cs typeface="Helvetica"/>
        </a:font>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74FB3"/>
              </a:gs>
              <a:gs pos="100000">
                <a:srgbClr val="0C3280"/>
              </a:gs>
            </a:gsLst>
            <a:lin ang="5400000"/>
          </a:gra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792" y="-104"/>
      </p:cViewPr>
      <p:guideLst>
        <p:guide orient="horz" pos="2880"/>
        <p:guide pos="5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0" name="Shape 4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327081986"/>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155700" y="1536700"/>
            <a:ext cx="13931900" cy="3086100"/>
          </a:xfrm>
          <a:prstGeom prst="rect">
            <a:avLst/>
          </a:prstGeom>
        </p:spPr>
        <p:txBody>
          <a:bodyPr anchor="b"/>
          <a:lstStyle/>
          <a:p>
            <a:pPr lvl="0">
              <a:defRPr sz="1800">
                <a:solidFill>
                  <a:srgbClr val="000000"/>
                </a:solidFill>
              </a:defRPr>
            </a:pPr>
            <a:r>
              <a:rPr sz="7600">
                <a:solidFill>
                  <a:srgbClr val="FFFFFF"/>
                </a:solidFill>
              </a:rPr>
              <a:t>Title Text</a:t>
            </a:r>
          </a:p>
        </p:txBody>
      </p:sp>
      <p:sp>
        <p:nvSpPr>
          <p:cNvPr id="6" name="Shape 6"/>
          <p:cNvSpPr>
            <a:spLocks noGrp="1"/>
          </p:cNvSpPr>
          <p:nvPr>
            <p:ph type="body" idx="1"/>
          </p:nvPr>
        </p:nvSpPr>
        <p:spPr>
          <a:xfrm>
            <a:off x="1155700" y="4711700"/>
            <a:ext cx="13931900" cy="1054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5" name="Shape 25"/>
          <p:cNvSpPr>
            <a:spLocks noGrp="1"/>
          </p:cNvSpPr>
          <p:nvPr>
            <p:ph type="title"/>
          </p:nvPr>
        </p:nvSpPr>
        <p:spPr>
          <a:xfrm>
            <a:off x="1155700" y="1435100"/>
            <a:ext cx="8369300" cy="3086100"/>
          </a:xfrm>
          <a:prstGeom prst="rect">
            <a:avLst/>
          </a:prstGeom>
        </p:spPr>
        <p:txBody>
          <a:bodyPr anchor="b"/>
          <a:lstStyle>
            <a:lvl1pPr>
              <a:defRPr sz="6400"/>
            </a:lvl1pPr>
          </a:lstStyle>
          <a:p>
            <a:pPr lvl="0">
              <a:defRPr sz="1800">
                <a:solidFill>
                  <a:srgbClr val="000000"/>
                </a:solidFill>
              </a:defRPr>
            </a:pPr>
            <a:r>
              <a:rPr sz="6400">
                <a:solidFill>
                  <a:srgbClr val="FFFFFF"/>
                </a:solidFill>
              </a:rPr>
              <a:t>Title Text</a:t>
            </a:r>
          </a:p>
        </p:txBody>
      </p:sp>
      <p:sp>
        <p:nvSpPr>
          <p:cNvPr id="26" name="Shape 26"/>
          <p:cNvSpPr>
            <a:spLocks noGrp="1"/>
          </p:cNvSpPr>
          <p:nvPr>
            <p:ph type="body" idx="1"/>
          </p:nvPr>
        </p:nvSpPr>
        <p:spPr>
          <a:xfrm>
            <a:off x="1155700" y="4597400"/>
            <a:ext cx="8369300" cy="3086100"/>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28" name="Shape 28"/>
          <p:cNvSpPr>
            <a:spLocks noGrp="1"/>
          </p:cNvSpPr>
          <p:nvPr>
            <p:ph type="title"/>
          </p:nvPr>
        </p:nvSpPr>
        <p:spPr>
          <a:xfrm>
            <a:off x="1155700" y="1435100"/>
            <a:ext cx="8369300" cy="3086100"/>
          </a:xfrm>
          <a:prstGeom prst="rect">
            <a:avLst/>
          </a:prstGeom>
        </p:spPr>
        <p:txBody>
          <a:bodyPr anchor="b"/>
          <a:lstStyle>
            <a:lvl1pPr>
              <a:defRPr sz="6400"/>
            </a:lvl1pPr>
          </a:lstStyle>
          <a:p>
            <a:pPr lvl="0">
              <a:defRPr sz="1800">
                <a:solidFill>
                  <a:srgbClr val="000000"/>
                </a:solidFill>
              </a:defRPr>
            </a:pPr>
            <a:r>
              <a:rPr sz="6400">
                <a:solidFill>
                  <a:srgbClr val="FFFFFF"/>
                </a:solidFill>
              </a:rPr>
              <a:t>Title Text</a:t>
            </a:r>
          </a:p>
        </p:txBody>
      </p:sp>
      <p:sp>
        <p:nvSpPr>
          <p:cNvPr id="29" name="Shape 29"/>
          <p:cNvSpPr>
            <a:spLocks noGrp="1"/>
          </p:cNvSpPr>
          <p:nvPr>
            <p:ph type="body" idx="1"/>
          </p:nvPr>
        </p:nvSpPr>
        <p:spPr>
          <a:xfrm>
            <a:off x="1155700" y="4597400"/>
            <a:ext cx="8369300" cy="3086100"/>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pPr lvl="0">
              <a:defRPr sz="1800">
                <a:solidFill>
                  <a:srgbClr val="000000"/>
                </a:solidFill>
              </a:defRPr>
            </a:pPr>
            <a:r>
              <a:rPr sz="3000">
                <a:solidFill>
                  <a:srgbClr val="FFFFFF"/>
                </a:solidFill>
              </a:rPr>
              <a:t>Body Level One</a:t>
            </a:r>
          </a:p>
          <a:p>
            <a:pPr lvl="1">
              <a:defRPr sz="1800">
                <a:solidFill>
                  <a:srgbClr val="000000"/>
                </a:solidFill>
              </a:defRPr>
            </a:pPr>
            <a:r>
              <a:rPr sz="3000">
                <a:solidFill>
                  <a:srgbClr val="FFFFFF"/>
                </a:solidFill>
              </a:rPr>
              <a:t>Body Level Two</a:t>
            </a:r>
          </a:p>
          <a:p>
            <a:pPr lvl="2">
              <a:defRPr sz="1800">
                <a:solidFill>
                  <a:srgbClr val="000000"/>
                </a:solidFill>
              </a:defRPr>
            </a:pPr>
            <a:r>
              <a:rPr sz="3000">
                <a:solidFill>
                  <a:srgbClr val="FFFFFF"/>
                </a:solidFill>
              </a:rPr>
              <a:t>Body Level Three</a:t>
            </a:r>
          </a:p>
          <a:p>
            <a:pPr lvl="3">
              <a:defRPr sz="1800">
                <a:solidFill>
                  <a:srgbClr val="000000"/>
                </a:solidFill>
              </a:defRPr>
            </a:pPr>
            <a:r>
              <a:rPr sz="3000">
                <a:solidFill>
                  <a:srgbClr val="FFFFFF"/>
                </a:solidFill>
              </a:rPr>
              <a:t>Body Level Four</a:t>
            </a:r>
          </a:p>
          <a:p>
            <a:pPr lvl="4">
              <a:defRPr sz="1800">
                <a:solidFill>
                  <a:srgbClr val="000000"/>
                </a:solidFill>
              </a:defRPr>
            </a:pPr>
            <a:r>
              <a:rPr sz="3000">
                <a:solidFill>
                  <a:srgbClr val="FFFFFF"/>
                </a:solidFill>
              </a:rPr>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1" name="Shape 31"/>
          <p:cNvSpPr>
            <a:spLocks noGrp="1"/>
          </p:cNvSpPr>
          <p:nvPr>
            <p:ph type="body" idx="1"/>
          </p:nvPr>
        </p:nvSpPr>
        <p:spPr>
          <a:xfrm>
            <a:off x="1155700" y="2603500"/>
            <a:ext cx="6807200" cy="5702300"/>
          </a:xfrm>
          <a:prstGeom prst="rect">
            <a:avLst/>
          </a:prstGeom>
        </p:spPr>
        <p:txBody>
          <a:bodyPr/>
          <a:lstStyle>
            <a:lvl1pPr marL="685800" indent="-469900">
              <a:spcBef>
                <a:spcPts val="4600"/>
              </a:spcBef>
              <a:defRPr sz="2800"/>
            </a:lvl1pPr>
            <a:lvl2pPr marL="977900" indent="-469900">
              <a:spcBef>
                <a:spcPts val="4600"/>
              </a:spcBef>
              <a:defRPr sz="2800"/>
            </a:lvl2pPr>
            <a:lvl3pPr marL="1270000" indent="-469900">
              <a:spcBef>
                <a:spcPts val="4600"/>
              </a:spcBef>
              <a:defRPr sz="2800"/>
            </a:lvl3pPr>
            <a:lvl4pPr marL="1574800" indent="-469900">
              <a:spcBef>
                <a:spcPts val="4600"/>
              </a:spcBef>
              <a:defRPr sz="2800"/>
            </a:lvl4pPr>
            <a:lvl5pPr marL="1866900" indent="-469900">
              <a:spcBef>
                <a:spcPts val="4600"/>
              </a:spcBef>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
        <p:nvSpPr>
          <p:cNvPr id="32" name="Shape 32"/>
          <p:cNvSpPr>
            <a:spLocks noGrp="1"/>
          </p:cNvSpPr>
          <p:nvPr>
            <p:ph type="title"/>
          </p:nvPr>
        </p:nvSpPr>
        <p:spPr>
          <a:prstGeom prst="rect">
            <a:avLst/>
          </a:prstGeom>
        </p:spPr>
        <p:txBody>
          <a:bodyPr/>
          <a:lstStyle/>
          <a:p>
            <a:pPr lvl="0">
              <a:defRPr sz="1800">
                <a:solidFill>
                  <a:srgbClr val="000000"/>
                </a:solidFill>
              </a:defRPr>
            </a:pPr>
            <a:r>
              <a:rPr sz="7600">
                <a:solidFill>
                  <a:srgbClr val="FFFFFF"/>
                </a:solidFill>
              </a:rPr>
              <a:t>Title Text</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34" name="Shape 34"/>
          <p:cNvSpPr>
            <a:spLocks noGrp="1"/>
          </p:cNvSpPr>
          <p:nvPr>
            <p:ph type="title"/>
          </p:nvPr>
        </p:nvSpPr>
        <p:spPr>
          <a:prstGeom prst="rect">
            <a:avLst/>
          </a:prstGeom>
        </p:spPr>
        <p:txBody>
          <a:bodyPr/>
          <a:lstStyle/>
          <a:p>
            <a:pPr lvl="0">
              <a:defRPr sz="1800">
                <a:solidFill>
                  <a:srgbClr val="000000"/>
                </a:solidFill>
              </a:defRPr>
            </a:pPr>
            <a:r>
              <a:rPr sz="7600">
                <a:solidFill>
                  <a:srgbClr val="FFFFFF"/>
                </a:solidFill>
              </a:rPr>
              <a:t>Title Text</a:t>
            </a:r>
          </a:p>
        </p:txBody>
      </p:sp>
      <p:sp>
        <p:nvSpPr>
          <p:cNvPr id="35" name="Shape 35"/>
          <p:cNvSpPr>
            <a:spLocks noGrp="1"/>
          </p:cNvSpPr>
          <p:nvPr>
            <p:ph type="body" idx="1"/>
          </p:nvPr>
        </p:nvSpPr>
        <p:spPr>
          <a:xfrm>
            <a:off x="1155700" y="2603500"/>
            <a:ext cx="6807200" cy="5702300"/>
          </a:xfrm>
          <a:prstGeom prst="rect">
            <a:avLst/>
          </a:prstGeom>
        </p:spPr>
        <p:txBody>
          <a:bodyPr/>
          <a:lstStyle>
            <a:lvl1pPr marL="685800" indent="-469900">
              <a:spcBef>
                <a:spcPts val="4600"/>
              </a:spcBef>
              <a:defRPr sz="2800"/>
            </a:lvl1pPr>
            <a:lvl2pPr marL="977900" indent="-469900">
              <a:spcBef>
                <a:spcPts val="4600"/>
              </a:spcBef>
              <a:defRPr sz="2800"/>
            </a:lvl2pPr>
            <a:lvl3pPr marL="1270000" indent="-469900">
              <a:spcBef>
                <a:spcPts val="4600"/>
              </a:spcBef>
              <a:defRPr sz="2800"/>
            </a:lvl3pPr>
            <a:lvl4pPr marL="1574800" indent="-469900">
              <a:spcBef>
                <a:spcPts val="4600"/>
              </a:spcBef>
              <a:defRPr sz="2800"/>
            </a:lvl4pPr>
            <a:lvl5pPr marL="1866900" indent="-469900">
              <a:spcBef>
                <a:spcPts val="4600"/>
              </a:spcBef>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7" name="Shape 37"/>
          <p:cNvSpPr>
            <a:spLocks noGrp="1"/>
          </p:cNvSpPr>
          <p:nvPr>
            <p:ph type="title"/>
          </p:nvPr>
        </p:nvSpPr>
        <p:spPr>
          <a:prstGeom prst="rect">
            <a:avLst/>
          </a:prstGeom>
        </p:spPr>
        <p:txBody>
          <a:bodyPr/>
          <a:lstStyle/>
          <a:p>
            <a:pPr lvl="0">
              <a:defRPr sz="1800">
                <a:solidFill>
                  <a:srgbClr val="000000"/>
                </a:solidFill>
              </a:defRPr>
            </a:pPr>
            <a:r>
              <a:rPr sz="7600">
                <a:solidFill>
                  <a:srgbClr val="FFFFFF"/>
                </a:solidFill>
              </a:rPr>
              <a:t>Title Text</a:t>
            </a:r>
          </a:p>
        </p:txBody>
      </p:sp>
      <p:sp>
        <p:nvSpPr>
          <p:cNvPr id="38" name="Shape 38"/>
          <p:cNvSpPr>
            <a:spLocks noGrp="1"/>
          </p:cNvSpPr>
          <p:nvPr>
            <p:ph type="body" idx="1"/>
          </p:nvPr>
        </p:nvSpPr>
        <p:spPr>
          <a:xfrm>
            <a:off x="8851900" y="2603500"/>
            <a:ext cx="6235700" cy="5702300"/>
          </a:xfrm>
          <a:prstGeom prst="rect">
            <a:avLst/>
          </a:prstGeom>
        </p:spPr>
        <p:txBody>
          <a:bodyPr/>
          <a:lstStyle>
            <a:lvl1pPr marL="685800" indent="-469900">
              <a:spcBef>
                <a:spcPts val="4600"/>
              </a:spcBef>
              <a:defRPr sz="2800"/>
            </a:lvl1pPr>
            <a:lvl2pPr marL="977900" indent="-469900">
              <a:spcBef>
                <a:spcPts val="4600"/>
              </a:spcBef>
              <a:defRPr sz="2800"/>
            </a:lvl2pPr>
            <a:lvl3pPr marL="1270000" indent="-469900">
              <a:spcBef>
                <a:spcPts val="4600"/>
              </a:spcBef>
              <a:defRPr sz="2800"/>
            </a:lvl3pPr>
            <a:lvl4pPr marL="1574800" indent="-469900">
              <a:spcBef>
                <a:spcPts val="4600"/>
              </a:spcBef>
              <a:defRPr sz="2800"/>
            </a:lvl4pPr>
            <a:lvl5pPr marL="1866900" indent="-469900">
              <a:spcBef>
                <a:spcPts val="4600"/>
              </a:spcBef>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 name="Shape 8"/>
          <p:cNvSpPr>
            <a:spLocks noGrp="1"/>
          </p:cNvSpPr>
          <p:nvPr>
            <p:ph type="title"/>
          </p:nvPr>
        </p:nvSpPr>
        <p:spPr>
          <a:prstGeom prst="rect">
            <a:avLst/>
          </a:prstGeom>
        </p:spPr>
        <p:txBody>
          <a:bodyPr/>
          <a:lstStyle/>
          <a:p>
            <a:pPr lvl="0">
              <a:defRPr sz="1800">
                <a:solidFill>
                  <a:srgbClr val="000000"/>
                </a:solidFill>
              </a:defRPr>
            </a:pPr>
            <a:r>
              <a:rPr sz="7600">
                <a:solidFill>
                  <a:srgbClr val="FFFFFF"/>
                </a:solidFill>
              </a:rPr>
              <a:t>Title Text</a:t>
            </a:r>
          </a:p>
        </p:txBody>
      </p:sp>
      <p:sp>
        <p:nvSpPr>
          <p:cNvPr id="9" name="Shape 9"/>
          <p:cNvSpPr>
            <a:spLocks noGrp="1"/>
          </p:cNvSpPr>
          <p:nvPr>
            <p:ph type="body" idx="1"/>
          </p:nvPr>
        </p:nvSpPr>
        <p:spPr>
          <a:prstGeom prst="rect">
            <a:avLst/>
          </a:prstGeom>
        </p:spPr>
        <p:txBody>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1" name="Shape 11"/>
          <p:cNvSpPr>
            <a:spLocks noGrp="1"/>
          </p:cNvSpPr>
          <p:nvPr>
            <p:ph type="title"/>
          </p:nvPr>
        </p:nvSpPr>
        <p:spPr>
          <a:prstGeom prst="rect">
            <a:avLst/>
          </a:prstGeom>
        </p:spPr>
        <p:txBody>
          <a:bodyPr/>
          <a:lstStyle/>
          <a:p>
            <a:pPr lvl="0">
              <a:defRPr sz="1800">
                <a:solidFill>
                  <a:srgbClr val="000000"/>
                </a:solidFill>
              </a:defRPr>
            </a:pPr>
            <a:r>
              <a:rPr sz="7600">
                <a:solidFill>
                  <a:srgbClr val="FFFFFF"/>
                </a:solidFill>
              </a:rPr>
              <a:t>Title Text</a:t>
            </a:r>
          </a:p>
        </p:txBody>
      </p:sp>
      <p:sp>
        <p:nvSpPr>
          <p:cNvPr id="12" name="Shape 12"/>
          <p:cNvSpPr>
            <a:spLocks noGrp="1"/>
          </p:cNvSpPr>
          <p:nvPr>
            <p:ph type="body" idx="1"/>
          </p:nvPr>
        </p:nvSpPr>
        <p:spPr>
          <a:prstGeom prst="rect">
            <a:avLst/>
          </a:prstGeom>
        </p:spPr>
        <p:txBody>
          <a:bodyPr numCol="2" spcCol="696595" anchor="t"/>
          <a:lstStyle>
            <a:lvl1pPr marL="685800" indent="-469900">
              <a:defRPr sz="2800"/>
            </a:lvl1pPr>
            <a:lvl2pPr marL="977900" indent="-469900">
              <a:defRPr sz="2800"/>
            </a:lvl2pPr>
            <a:lvl3pPr marL="1270000" indent="-469900">
              <a:defRPr sz="2800"/>
            </a:lvl3pPr>
            <a:lvl4pPr marL="1574800" indent="-469900">
              <a:defRPr sz="2800"/>
            </a:lvl4pPr>
            <a:lvl5pPr marL="1866900" indent="-469900">
              <a:defRPr sz="2800"/>
            </a:lvl5pPr>
          </a:lstStyle>
          <a:p>
            <a:pPr lvl="0">
              <a:defRPr sz="1800">
                <a:solidFill>
                  <a:srgbClr val="000000"/>
                </a:solidFill>
              </a:defRPr>
            </a:pPr>
            <a:r>
              <a:rPr sz="2800">
                <a:solidFill>
                  <a:srgbClr val="FFFFFF"/>
                </a:solidFill>
              </a:rPr>
              <a:t>Body Level One</a:t>
            </a:r>
          </a:p>
          <a:p>
            <a:pPr lvl="1">
              <a:defRPr sz="1800">
                <a:solidFill>
                  <a:srgbClr val="000000"/>
                </a:solidFill>
              </a:defRPr>
            </a:pPr>
            <a:r>
              <a:rPr sz="2800">
                <a:solidFill>
                  <a:srgbClr val="FFFFFF"/>
                </a:solidFill>
              </a:rPr>
              <a:t>Body Level Two</a:t>
            </a:r>
          </a:p>
          <a:p>
            <a:pPr lvl="2">
              <a:defRPr sz="1800">
                <a:solidFill>
                  <a:srgbClr val="000000"/>
                </a:solidFill>
              </a:defRPr>
            </a:pPr>
            <a:r>
              <a:rPr sz="2800">
                <a:solidFill>
                  <a:srgbClr val="FFFFFF"/>
                </a:solidFill>
              </a:rPr>
              <a:t>Body Level Three</a:t>
            </a:r>
          </a:p>
          <a:p>
            <a:pPr lvl="3">
              <a:defRPr sz="1800">
                <a:solidFill>
                  <a:srgbClr val="000000"/>
                </a:solidFill>
              </a:defRPr>
            </a:pPr>
            <a:r>
              <a:rPr sz="2800">
                <a:solidFill>
                  <a:srgbClr val="FFFFFF"/>
                </a:solidFill>
              </a:rPr>
              <a:t>Body Level Four</a:t>
            </a:r>
          </a:p>
          <a:p>
            <a:pPr lvl="4">
              <a:defRPr sz="1800">
                <a:solidFill>
                  <a:srgbClr val="000000"/>
                </a:solidFill>
              </a:defRPr>
            </a:pPr>
            <a:r>
              <a:rPr sz="2800">
                <a:solidFill>
                  <a:srgbClr val="FFFFFF"/>
                </a:solidFill>
              </a:rPr>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4" name="Shape 14"/>
          <p:cNvSpPr>
            <a:spLocks noGrp="1"/>
          </p:cNvSpPr>
          <p:nvPr>
            <p:ph type="body" idx="1"/>
          </p:nvPr>
        </p:nvSpPr>
        <p:spPr>
          <a:xfrm>
            <a:off x="1155700" y="1181100"/>
            <a:ext cx="13931900" cy="6769100"/>
          </a:xfrm>
          <a:prstGeom prst="rect">
            <a:avLst/>
          </a:prstGeom>
        </p:spPr>
        <p:txBody>
          <a:bodyPr/>
          <a:lstStyle>
            <a:lvl1pPr>
              <a:spcBef>
                <a:spcPts val="4900"/>
              </a:spcBef>
            </a:lvl1pPr>
            <a:lvl2pPr>
              <a:spcBef>
                <a:spcPts val="4900"/>
              </a:spcBef>
            </a:lvl2pPr>
            <a:lvl3pPr>
              <a:spcBef>
                <a:spcPts val="4900"/>
              </a:spcBef>
            </a:lvl3pPr>
            <a:lvl4pPr>
              <a:spcBef>
                <a:spcPts val="4900"/>
              </a:spcBef>
            </a:lvl4pPr>
            <a:lvl5pPr>
              <a:spcBef>
                <a:spcPts val="4900"/>
              </a:spcBef>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xfrm>
            <a:off x="1663700" y="241300"/>
            <a:ext cx="12941300" cy="2298700"/>
          </a:xfrm>
          <a:prstGeom prst="rect">
            <a:avLst/>
          </a:prstGeom>
        </p:spPr>
        <p:txBody>
          <a:bodyPr/>
          <a:lstStyle/>
          <a:p>
            <a:pPr lvl="0">
              <a:defRPr sz="1800">
                <a:solidFill>
                  <a:srgbClr val="000000"/>
                </a:solidFill>
              </a:defRPr>
            </a:pPr>
            <a:r>
              <a:rPr sz="7600">
                <a:solidFill>
                  <a:srgbClr val="FFFFFF"/>
                </a:solidFill>
              </a:rPr>
              <a:t>Title Text</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9" name="Shape 19"/>
          <p:cNvSpPr>
            <a:spLocks noGrp="1"/>
          </p:cNvSpPr>
          <p:nvPr>
            <p:ph type="title"/>
          </p:nvPr>
        </p:nvSpPr>
        <p:spPr>
          <a:xfrm>
            <a:off x="1155700" y="2781300"/>
            <a:ext cx="13931900" cy="3568700"/>
          </a:xfrm>
          <a:prstGeom prst="rect">
            <a:avLst/>
          </a:prstGeom>
        </p:spPr>
        <p:txBody>
          <a:bodyPr/>
          <a:lstStyle/>
          <a:p>
            <a:pPr lvl="0">
              <a:defRPr sz="1800">
                <a:solidFill>
                  <a:srgbClr val="000000"/>
                </a:solidFill>
              </a:defRPr>
            </a:pPr>
            <a:r>
              <a:rPr sz="7600">
                <a:solidFill>
                  <a:srgbClr val="FFFFFF"/>
                </a:solidFill>
              </a:rPr>
              <a:t>Title Text</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1" name="Shape 21"/>
          <p:cNvSpPr>
            <a:spLocks noGrp="1"/>
          </p:cNvSpPr>
          <p:nvPr>
            <p:ph type="title"/>
          </p:nvPr>
        </p:nvSpPr>
        <p:spPr>
          <a:xfrm>
            <a:off x="1155700" y="6908800"/>
            <a:ext cx="13931900" cy="1587500"/>
          </a:xfrm>
          <a:prstGeom prst="rect">
            <a:avLst/>
          </a:prstGeom>
        </p:spPr>
        <p:txBody>
          <a:bodyPr/>
          <a:lstStyle/>
          <a:p>
            <a:pPr lvl="0">
              <a:defRPr sz="1800">
                <a:solidFill>
                  <a:srgbClr val="000000"/>
                </a:solidFill>
              </a:defRPr>
            </a:pPr>
            <a:r>
              <a:rPr sz="7600">
                <a:solidFill>
                  <a:srgbClr val="FFFFFF"/>
                </a:solidFill>
              </a:rPr>
              <a:t>Title Text</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23" name="Shape 23"/>
          <p:cNvSpPr>
            <a:spLocks noGrp="1"/>
          </p:cNvSpPr>
          <p:nvPr>
            <p:ph type="title"/>
          </p:nvPr>
        </p:nvSpPr>
        <p:spPr>
          <a:xfrm>
            <a:off x="1155700" y="6908800"/>
            <a:ext cx="13931900" cy="1587500"/>
          </a:xfrm>
          <a:prstGeom prst="rect">
            <a:avLst/>
          </a:prstGeom>
        </p:spPr>
        <p:txBody>
          <a:bodyPr/>
          <a:lstStyle/>
          <a:p>
            <a:pPr lvl="0">
              <a:defRPr sz="1800">
                <a:solidFill>
                  <a:srgbClr val="000000"/>
                </a:solidFill>
              </a:defRPr>
            </a:pPr>
            <a:r>
              <a:rPr sz="7600">
                <a:solidFill>
                  <a:srgbClr val="FFFFFF"/>
                </a:solidFill>
              </a:rPr>
              <a:t>Title Text</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155700" y="241300"/>
            <a:ext cx="139319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7600">
                <a:solidFill>
                  <a:srgbClr val="FFFFFF"/>
                </a:solidFill>
              </a:rPr>
              <a:t>Title Text</a:t>
            </a:r>
          </a:p>
        </p:txBody>
      </p:sp>
      <p:sp>
        <p:nvSpPr>
          <p:cNvPr id="3" name="Shape 3"/>
          <p:cNvSpPr>
            <a:spLocks noGrp="1"/>
          </p:cNvSpPr>
          <p:nvPr>
            <p:ph type="body" idx="1"/>
          </p:nvPr>
        </p:nvSpPr>
        <p:spPr>
          <a:xfrm>
            <a:off x="1155700" y="2603500"/>
            <a:ext cx="13931900" cy="57023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spd="med"/>
  <p:txStyles>
    <p:titleStyle>
      <a:lvl1pPr algn="ctr" defTabSz="546100">
        <a:defRPr sz="7600">
          <a:solidFill>
            <a:srgbClr val="FFFFFF"/>
          </a:solidFill>
          <a:latin typeface="+mn-lt"/>
          <a:ea typeface="+mn-ea"/>
          <a:cs typeface="+mn-cs"/>
          <a:sym typeface="Gill Sans"/>
        </a:defRPr>
      </a:lvl1pPr>
      <a:lvl2pPr indent="342900" algn="ctr" defTabSz="546100">
        <a:defRPr sz="7600">
          <a:solidFill>
            <a:srgbClr val="FFFFFF"/>
          </a:solidFill>
          <a:latin typeface="+mn-lt"/>
          <a:ea typeface="+mn-ea"/>
          <a:cs typeface="+mn-cs"/>
          <a:sym typeface="Gill Sans"/>
        </a:defRPr>
      </a:lvl2pPr>
      <a:lvl3pPr indent="685800" algn="ctr" defTabSz="546100">
        <a:defRPr sz="7600">
          <a:solidFill>
            <a:srgbClr val="FFFFFF"/>
          </a:solidFill>
          <a:latin typeface="+mn-lt"/>
          <a:ea typeface="+mn-ea"/>
          <a:cs typeface="+mn-cs"/>
          <a:sym typeface="Gill Sans"/>
        </a:defRPr>
      </a:lvl3pPr>
      <a:lvl4pPr indent="1028700" algn="ctr" defTabSz="546100">
        <a:defRPr sz="7600">
          <a:solidFill>
            <a:srgbClr val="FFFFFF"/>
          </a:solidFill>
          <a:latin typeface="+mn-lt"/>
          <a:ea typeface="+mn-ea"/>
          <a:cs typeface="+mn-cs"/>
          <a:sym typeface="Gill Sans"/>
        </a:defRPr>
      </a:lvl4pPr>
      <a:lvl5pPr indent="1371600" algn="ctr" defTabSz="546100">
        <a:defRPr sz="7600">
          <a:solidFill>
            <a:srgbClr val="FFFFFF"/>
          </a:solidFill>
          <a:latin typeface="+mn-lt"/>
          <a:ea typeface="+mn-ea"/>
          <a:cs typeface="+mn-cs"/>
          <a:sym typeface="Gill Sans"/>
        </a:defRPr>
      </a:lvl5pPr>
      <a:lvl6pPr indent="1714500" algn="ctr" defTabSz="546100">
        <a:defRPr sz="7600">
          <a:solidFill>
            <a:srgbClr val="FFFFFF"/>
          </a:solidFill>
          <a:latin typeface="+mn-lt"/>
          <a:ea typeface="+mn-ea"/>
          <a:cs typeface="+mn-cs"/>
          <a:sym typeface="Gill Sans"/>
        </a:defRPr>
      </a:lvl6pPr>
      <a:lvl7pPr indent="2057400" algn="ctr" defTabSz="546100">
        <a:defRPr sz="7600">
          <a:solidFill>
            <a:srgbClr val="FFFFFF"/>
          </a:solidFill>
          <a:latin typeface="+mn-lt"/>
          <a:ea typeface="+mn-ea"/>
          <a:cs typeface="+mn-cs"/>
          <a:sym typeface="Gill Sans"/>
        </a:defRPr>
      </a:lvl7pPr>
      <a:lvl8pPr indent="2400300" algn="ctr" defTabSz="546100">
        <a:defRPr sz="7600">
          <a:solidFill>
            <a:srgbClr val="FFFFFF"/>
          </a:solidFill>
          <a:latin typeface="+mn-lt"/>
          <a:ea typeface="+mn-ea"/>
          <a:cs typeface="+mn-cs"/>
          <a:sym typeface="Gill Sans"/>
        </a:defRPr>
      </a:lvl8pPr>
      <a:lvl9pPr indent="2743200" algn="ctr" defTabSz="546100">
        <a:defRPr sz="7600">
          <a:solidFill>
            <a:srgbClr val="FFFFFF"/>
          </a:solidFill>
          <a:latin typeface="+mn-lt"/>
          <a:ea typeface="+mn-ea"/>
          <a:cs typeface="+mn-cs"/>
          <a:sym typeface="Gill Sans"/>
        </a:defRPr>
      </a:lvl9pPr>
    </p:titleStyle>
    <p:bodyStyle>
      <a:lvl1pPr marL="749300" indent="-533400" defTabSz="546100">
        <a:spcBef>
          <a:spcPts val="3500"/>
        </a:spcBef>
        <a:buSzPct val="171000"/>
        <a:buChar char="•"/>
        <a:defRPr sz="3600">
          <a:solidFill>
            <a:srgbClr val="FFFFFF"/>
          </a:solidFill>
          <a:latin typeface="+mn-lt"/>
          <a:ea typeface="+mn-ea"/>
          <a:cs typeface="+mn-cs"/>
          <a:sym typeface="Gill Sans"/>
        </a:defRPr>
      </a:lvl1pPr>
      <a:lvl2pPr marL="1041400" indent="-533400" defTabSz="546100">
        <a:spcBef>
          <a:spcPts val="3500"/>
        </a:spcBef>
        <a:buSzPct val="171000"/>
        <a:buChar char="•"/>
        <a:defRPr sz="3600">
          <a:solidFill>
            <a:srgbClr val="FFFFFF"/>
          </a:solidFill>
          <a:latin typeface="+mn-lt"/>
          <a:ea typeface="+mn-ea"/>
          <a:cs typeface="+mn-cs"/>
          <a:sym typeface="Gill Sans"/>
        </a:defRPr>
      </a:lvl2pPr>
      <a:lvl3pPr marL="1333500" indent="-533400" defTabSz="546100">
        <a:spcBef>
          <a:spcPts val="3500"/>
        </a:spcBef>
        <a:buSzPct val="171000"/>
        <a:buChar char="•"/>
        <a:defRPr sz="3600">
          <a:solidFill>
            <a:srgbClr val="FFFFFF"/>
          </a:solidFill>
          <a:latin typeface="+mn-lt"/>
          <a:ea typeface="+mn-ea"/>
          <a:cs typeface="+mn-cs"/>
          <a:sym typeface="Gill Sans"/>
        </a:defRPr>
      </a:lvl3pPr>
      <a:lvl4pPr marL="1638300" indent="-533400" defTabSz="546100">
        <a:spcBef>
          <a:spcPts val="3500"/>
        </a:spcBef>
        <a:buSzPct val="171000"/>
        <a:buChar char="•"/>
        <a:defRPr sz="3600">
          <a:solidFill>
            <a:srgbClr val="FFFFFF"/>
          </a:solidFill>
          <a:latin typeface="+mn-lt"/>
          <a:ea typeface="+mn-ea"/>
          <a:cs typeface="+mn-cs"/>
          <a:sym typeface="Gill Sans"/>
        </a:defRPr>
      </a:lvl4pPr>
      <a:lvl5pPr marL="1930400" indent="-533400" defTabSz="546100">
        <a:spcBef>
          <a:spcPts val="3500"/>
        </a:spcBef>
        <a:buSzPct val="171000"/>
        <a:buChar char="•"/>
        <a:defRPr sz="3600">
          <a:solidFill>
            <a:srgbClr val="FFFFFF"/>
          </a:solidFill>
          <a:latin typeface="+mn-lt"/>
          <a:ea typeface="+mn-ea"/>
          <a:cs typeface="+mn-cs"/>
          <a:sym typeface="Gill Sans"/>
        </a:defRPr>
      </a:lvl5pPr>
      <a:lvl6pPr marL="2222500" indent="-533400" defTabSz="546100">
        <a:spcBef>
          <a:spcPts val="3500"/>
        </a:spcBef>
        <a:buSzPct val="171000"/>
        <a:buChar char="•"/>
        <a:defRPr sz="3600">
          <a:solidFill>
            <a:srgbClr val="FFFFFF"/>
          </a:solidFill>
          <a:latin typeface="+mn-lt"/>
          <a:ea typeface="+mn-ea"/>
          <a:cs typeface="+mn-cs"/>
          <a:sym typeface="Gill Sans"/>
        </a:defRPr>
      </a:lvl6pPr>
      <a:lvl7pPr marL="2514600" indent="-533400" defTabSz="546100">
        <a:spcBef>
          <a:spcPts val="3500"/>
        </a:spcBef>
        <a:buSzPct val="171000"/>
        <a:buChar char="•"/>
        <a:defRPr sz="3600">
          <a:solidFill>
            <a:srgbClr val="FFFFFF"/>
          </a:solidFill>
          <a:latin typeface="+mn-lt"/>
          <a:ea typeface="+mn-ea"/>
          <a:cs typeface="+mn-cs"/>
          <a:sym typeface="Gill Sans"/>
        </a:defRPr>
      </a:lvl7pPr>
      <a:lvl8pPr marL="2806700" indent="-533400" defTabSz="546100">
        <a:spcBef>
          <a:spcPts val="3500"/>
        </a:spcBef>
        <a:buSzPct val="171000"/>
        <a:buChar char="•"/>
        <a:defRPr sz="3600">
          <a:solidFill>
            <a:srgbClr val="FFFFFF"/>
          </a:solidFill>
          <a:latin typeface="+mn-lt"/>
          <a:ea typeface="+mn-ea"/>
          <a:cs typeface="+mn-cs"/>
          <a:sym typeface="Gill Sans"/>
        </a:defRPr>
      </a:lvl8pPr>
      <a:lvl9pPr marL="3098800" indent="-533400" defTabSz="546100">
        <a:spcBef>
          <a:spcPts val="3500"/>
        </a:spcBef>
        <a:buSzPct val="171000"/>
        <a:buChar char="•"/>
        <a:defRPr sz="3600">
          <a:solidFill>
            <a:srgbClr val="FFFFFF"/>
          </a:solidFill>
          <a:latin typeface="+mn-lt"/>
          <a:ea typeface="+mn-ea"/>
          <a:cs typeface="+mn-cs"/>
          <a:sym typeface="Gill Sans"/>
        </a:defRPr>
      </a:lvl9pPr>
    </p:bodyStyle>
    <p:otherStyle>
      <a:lvl1pPr algn="ctr" defTabSz="546100">
        <a:defRPr sz="1600">
          <a:solidFill>
            <a:schemeClr val="tx1"/>
          </a:solidFill>
          <a:latin typeface="+mn-lt"/>
          <a:ea typeface="+mn-ea"/>
          <a:cs typeface="+mn-cs"/>
          <a:sym typeface="Gill Sans"/>
        </a:defRPr>
      </a:lvl1pPr>
      <a:lvl2pPr indent="342900" algn="ctr" defTabSz="546100">
        <a:defRPr sz="1600">
          <a:solidFill>
            <a:schemeClr val="tx1"/>
          </a:solidFill>
          <a:latin typeface="+mn-lt"/>
          <a:ea typeface="+mn-ea"/>
          <a:cs typeface="+mn-cs"/>
          <a:sym typeface="Gill Sans"/>
        </a:defRPr>
      </a:lvl2pPr>
      <a:lvl3pPr indent="685800" algn="ctr" defTabSz="546100">
        <a:defRPr sz="1600">
          <a:solidFill>
            <a:schemeClr val="tx1"/>
          </a:solidFill>
          <a:latin typeface="+mn-lt"/>
          <a:ea typeface="+mn-ea"/>
          <a:cs typeface="+mn-cs"/>
          <a:sym typeface="Gill Sans"/>
        </a:defRPr>
      </a:lvl3pPr>
      <a:lvl4pPr indent="1028700" algn="ctr" defTabSz="546100">
        <a:defRPr sz="1600">
          <a:solidFill>
            <a:schemeClr val="tx1"/>
          </a:solidFill>
          <a:latin typeface="+mn-lt"/>
          <a:ea typeface="+mn-ea"/>
          <a:cs typeface="+mn-cs"/>
          <a:sym typeface="Gill Sans"/>
        </a:defRPr>
      </a:lvl4pPr>
      <a:lvl5pPr indent="1371600" algn="ctr" defTabSz="546100">
        <a:defRPr sz="1600">
          <a:solidFill>
            <a:schemeClr val="tx1"/>
          </a:solidFill>
          <a:latin typeface="+mn-lt"/>
          <a:ea typeface="+mn-ea"/>
          <a:cs typeface="+mn-cs"/>
          <a:sym typeface="Gill Sans"/>
        </a:defRPr>
      </a:lvl5pPr>
      <a:lvl6pPr indent="1714500" algn="ctr" defTabSz="546100">
        <a:defRPr sz="1600">
          <a:solidFill>
            <a:schemeClr val="tx1"/>
          </a:solidFill>
          <a:latin typeface="+mn-lt"/>
          <a:ea typeface="+mn-ea"/>
          <a:cs typeface="+mn-cs"/>
          <a:sym typeface="Gill Sans"/>
        </a:defRPr>
      </a:lvl6pPr>
      <a:lvl7pPr indent="2057400" algn="ctr" defTabSz="546100">
        <a:defRPr sz="1600">
          <a:solidFill>
            <a:schemeClr val="tx1"/>
          </a:solidFill>
          <a:latin typeface="+mn-lt"/>
          <a:ea typeface="+mn-ea"/>
          <a:cs typeface="+mn-cs"/>
          <a:sym typeface="Gill Sans"/>
        </a:defRPr>
      </a:lvl7pPr>
      <a:lvl8pPr indent="2400300" algn="ctr" defTabSz="546100">
        <a:defRPr sz="1600">
          <a:solidFill>
            <a:schemeClr val="tx1"/>
          </a:solidFill>
          <a:latin typeface="+mn-lt"/>
          <a:ea typeface="+mn-ea"/>
          <a:cs typeface="+mn-cs"/>
          <a:sym typeface="Gill Sans"/>
        </a:defRPr>
      </a:lvl8pPr>
      <a:lvl9pPr indent="2743200" algn="ctr" defTabSz="546100">
        <a:defRPr sz="16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hyperlink" Target="http://www.the5stages.com/resources/videos-2/"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gif"/><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1" Type="http://schemas.openxmlformats.org/officeDocument/2006/relationships/image" Target="../media/image22.jpeg"/><Relationship Id="rId12"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9" Type="http://schemas.openxmlformats.org/officeDocument/2006/relationships/image" Target="../media/image20.jpeg"/><Relationship Id="rId10"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2" name="Shape 42"/>
          <p:cNvSpPr/>
          <p:nvPr/>
        </p:nvSpPr>
        <p:spPr>
          <a:xfrm>
            <a:off x="500062" y="7998460"/>
            <a:ext cx="5786829" cy="60198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defTabSz="914400">
              <a:buClr>
                <a:srgbClr val="FFFEFD"/>
              </a:buClr>
              <a:buFont typeface="Arial"/>
              <a:defRPr sz="1800">
                <a:solidFill>
                  <a:srgbClr val="000000"/>
                </a:solidFill>
              </a:defRPr>
            </a:pPr>
            <a:r>
              <a:rPr sz="2400">
                <a:solidFill>
                  <a:srgbClr val="FFFEFD"/>
                </a:solidFill>
                <a:uFill>
                  <a:solidFill>
                    <a:srgbClr val="FFFEFD"/>
                  </a:solidFill>
                </a:uFill>
                <a:latin typeface="Grotesque MT Std Condensed"/>
                <a:ea typeface="Grotesque MT Std Condensed"/>
                <a:cs typeface="Grotesque MT Std Condensed"/>
                <a:sym typeface="Grotesque MT Std Condensed"/>
              </a:rPr>
              <a:t>“5 STAGES: CHANGING ATTITUDES”</a:t>
            </a:r>
          </a:p>
          <a:p>
            <a:pPr lvl="0" algn="l" defTabSz="914400">
              <a:buClr>
                <a:srgbClr val="FFFEFD"/>
              </a:buClr>
              <a:buFont typeface="Arial"/>
              <a:defRPr sz="1800">
                <a:solidFill>
                  <a:srgbClr val="000000"/>
                </a:solidFill>
              </a:defRPr>
            </a:pPr>
            <a:r>
              <a:rPr>
                <a:solidFill>
                  <a:srgbClr val="FFFEFD"/>
                </a:solidFill>
                <a:uFill>
                  <a:solidFill>
                    <a:srgbClr val="FFFEFD"/>
                  </a:solidFill>
                </a:uFill>
                <a:latin typeface="Grotesque MT Std Condensed"/>
                <a:ea typeface="Grotesque MT Std Condensed"/>
                <a:cs typeface="Grotesque MT Std Condensed"/>
                <a:sym typeface="Grotesque MT Std Condensed"/>
              </a:rPr>
              <a:t>© 2014 ELIM CHRISTIAN SERVICES, DAN VANDER PLAATS</a:t>
            </a:r>
          </a:p>
        </p:txBody>
      </p:sp>
      <p:pic>
        <p:nvPicPr>
          <p:cNvPr id="43" name="the5stages_changingattitudes_wht.png"/>
          <p:cNvPicPr/>
          <p:nvPr/>
        </p:nvPicPr>
        <p:blipFill>
          <a:blip r:embed="rId3" cstate="email">
            <a:extLst>
              <a:ext uri="{28A0092B-C50C-407E-A947-70E740481C1C}">
                <a14:useLocalDpi xmlns:a14="http://schemas.microsoft.com/office/drawing/2010/main"/>
              </a:ext>
            </a:extLst>
          </a:blip>
          <a:stretch>
            <a:fillRect/>
          </a:stretch>
        </p:blipFill>
        <p:spPr>
          <a:xfrm>
            <a:off x="1952000" y="1301500"/>
            <a:ext cx="12352000" cy="4940800"/>
          </a:xfrm>
          <a:prstGeom prst="rect">
            <a:avLst/>
          </a:prstGeom>
          <a:ln w="25400">
            <a:round/>
          </a:ln>
        </p:spPr>
      </p:pic>
      <p:sp>
        <p:nvSpPr>
          <p:cNvPr id="44" name="Shape 44"/>
          <p:cNvSpPr/>
          <p:nvPr/>
        </p:nvSpPr>
        <p:spPr>
          <a:xfrm>
            <a:off x="2735325" y="6405880"/>
            <a:ext cx="10785349" cy="1615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914400">
              <a:buClr>
                <a:srgbClr val="FFFEFD"/>
              </a:buClr>
              <a:buFont typeface="Arial"/>
              <a:defRPr sz="5400">
                <a:solidFill>
                  <a:srgbClr val="75ABBA"/>
                </a:solidFill>
                <a:uFill>
                  <a:solidFill>
                    <a:srgbClr val="FFFEFD"/>
                  </a:solidFill>
                </a:uFill>
                <a:latin typeface="Grotesque MT Std Condensed"/>
                <a:ea typeface="Grotesque MT Std Condensed"/>
                <a:cs typeface="Grotesque MT Std Condensed"/>
                <a:sym typeface="Grotesque MT Std Condensed"/>
              </a:defRPr>
            </a:lvl1pPr>
          </a:lstStyle>
          <a:p>
            <a:pPr lvl="0">
              <a:defRPr sz="1800">
                <a:solidFill>
                  <a:srgbClr val="000000"/>
                </a:solidFill>
                <a:uFillTx/>
              </a:defRPr>
            </a:pPr>
            <a:r>
              <a:rPr sz="5400">
                <a:solidFill>
                  <a:srgbClr val="75ABBA"/>
                </a:solidFill>
                <a:uFill>
                  <a:solidFill>
                    <a:srgbClr val="FFFEFD"/>
                  </a:solidFill>
                </a:uFill>
              </a:rPr>
              <a:t>A RESOURCE OF ELIM CHRISTIAN SERVICES</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8" name="Shape 78"/>
          <p:cNvSpPr/>
          <p:nvPr/>
        </p:nvSpPr>
        <p:spPr>
          <a:xfrm>
            <a:off x="3441700" y="3407410"/>
            <a:ext cx="9359900" cy="3662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4800">
                <a:solidFill>
                  <a:srgbClr val="FFFFFE"/>
                </a:solidFill>
                <a:latin typeface="Minion Pro"/>
                <a:ea typeface="Minion Pro"/>
                <a:cs typeface="Minion Pro"/>
                <a:sym typeface="Minion Pro"/>
              </a:rPr>
              <a:t>“The King will reply, ‘Truly I tell you, whatever you did for one of the least of these brothers and sisters of mine, you did for me.’”</a:t>
            </a:r>
          </a:p>
          <a:p>
            <a:pPr lvl="0" algn="r">
              <a:defRPr sz="1800">
                <a:solidFill>
                  <a:srgbClr val="000000"/>
                </a:solidFill>
              </a:defRPr>
            </a:pPr>
            <a:r>
              <a:rPr sz="4800">
                <a:solidFill>
                  <a:srgbClr val="61A9D1"/>
                </a:solidFill>
                <a:latin typeface="Minion Pro"/>
                <a:ea typeface="Minion Pro"/>
                <a:cs typeface="Minion Pro"/>
                <a:sym typeface="Minion Pro"/>
              </a:rPr>
              <a:t> - Matthew 25:40</a:t>
            </a:r>
          </a:p>
        </p:txBody>
      </p:sp>
    </p:spTree>
  </p:cSld>
  <p:clrMapOvr>
    <a:masterClrMapping/>
  </p:clrMapOvr>
  <p:transition xmlns:p14="http://schemas.microsoft.com/office/powerpoint/2010/mai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0" name="Shape 80"/>
          <p:cNvSpPr/>
          <p:nvPr/>
        </p:nvSpPr>
        <p:spPr>
          <a:xfrm>
            <a:off x="3441700" y="1629410"/>
            <a:ext cx="9359900" cy="58724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4800">
                <a:solidFill>
                  <a:srgbClr val="FFFFFE"/>
                </a:solidFill>
                <a:latin typeface="Minion Pro"/>
                <a:ea typeface="Minion Pro"/>
                <a:cs typeface="Minion Pro"/>
                <a:sym typeface="Minion Pro"/>
              </a:rPr>
              <a:t>“‘Go out quickly into the streets and alleys of the town and bring in the poor, the crippled, the blind and the lame…Go out to the roads and country lanes and compel them to come in, so that my house will be full.’”</a:t>
            </a:r>
          </a:p>
          <a:p>
            <a:pPr lvl="0" algn="r">
              <a:defRPr sz="1800">
                <a:solidFill>
                  <a:srgbClr val="000000"/>
                </a:solidFill>
              </a:defRPr>
            </a:pPr>
            <a:r>
              <a:rPr sz="4800">
                <a:solidFill>
                  <a:srgbClr val="61A9D1"/>
                </a:solidFill>
                <a:latin typeface="Minion Pro"/>
                <a:ea typeface="Minion Pro"/>
                <a:cs typeface="Minion Pro"/>
                <a:sym typeface="Minion Pro"/>
              </a:rPr>
              <a:t> - Luke 14: 21 &amp; 23</a:t>
            </a:r>
          </a:p>
        </p:txBody>
      </p:sp>
    </p:spTree>
  </p:cSld>
  <p:clrMapOvr>
    <a:masterClrMapping/>
  </p:clrMapOvr>
  <p:transition xmlns:p14="http://schemas.microsoft.com/office/powerpoint/2010/main" spd="med">
    <p:dissolv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2" name="Shape 82"/>
          <p:cNvSpPr/>
          <p:nvPr/>
        </p:nvSpPr>
        <p:spPr>
          <a:xfrm>
            <a:off x="1343165" y="3932684"/>
            <a:ext cx="7667855" cy="153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FFFFFF"/>
                </a:solidFill>
                <a:latin typeface="Helvetica Neue"/>
                <a:ea typeface="Helvetica Neue"/>
                <a:cs typeface="Helvetica Neue"/>
                <a:sym typeface="Helvetica Neue"/>
              </a:rPr>
              <a:t>Disability is not a blessing, </a:t>
            </a:r>
          </a:p>
          <a:p>
            <a:pPr lvl="0" algn="l">
              <a:defRPr sz="1800">
                <a:solidFill>
                  <a:srgbClr val="000000"/>
                </a:solidFill>
              </a:defRPr>
            </a:pPr>
            <a:r>
              <a:rPr sz="4800">
                <a:solidFill>
                  <a:srgbClr val="FFFFFF"/>
                </a:solidFill>
                <a:latin typeface="Helvetica Neue"/>
                <a:ea typeface="Helvetica Neue"/>
                <a:cs typeface="Helvetica Neue"/>
                <a:sym typeface="Helvetica Neue"/>
              </a:rPr>
              <a:t>but it is also not a curse </a:t>
            </a:r>
          </a:p>
        </p:txBody>
      </p:sp>
      <p:sp>
        <p:nvSpPr>
          <p:cNvPr id="83" name="Shape 83"/>
          <p:cNvSpPr/>
          <p:nvPr/>
        </p:nvSpPr>
        <p:spPr>
          <a:xfrm>
            <a:off x="1311400" y="5701782"/>
            <a:ext cx="8570672" cy="153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FFFFFF"/>
                </a:solidFill>
                <a:latin typeface="Helvetica Neue"/>
                <a:ea typeface="Helvetica Neue"/>
                <a:cs typeface="Helvetica Neue"/>
                <a:sym typeface="Helvetica Neue"/>
              </a:rPr>
              <a:t>We are all disabled, </a:t>
            </a:r>
          </a:p>
          <a:p>
            <a:pPr lvl="0" algn="l">
              <a:defRPr sz="1800">
                <a:solidFill>
                  <a:srgbClr val="000000"/>
                </a:solidFill>
              </a:defRPr>
            </a:pPr>
            <a:r>
              <a:rPr sz="4800">
                <a:solidFill>
                  <a:srgbClr val="FFFFFF"/>
                </a:solidFill>
                <a:latin typeface="Helvetica Neue"/>
                <a:ea typeface="Helvetica Neue"/>
                <a:cs typeface="Helvetica Neue"/>
                <a:sym typeface="Helvetica Neue"/>
              </a:rPr>
              <a:t>but we are also not all disabled</a:t>
            </a:r>
          </a:p>
        </p:txBody>
      </p:sp>
      <p:sp>
        <p:nvSpPr>
          <p:cNvPr id="84" name="Shape 84"/>
          <p:cNvSpPr/>
          <p:nvPr/>
        </p:nvSpPr>
        <p:spPr>
          <a:xfrm>
            <a:off x="1398885" y="2163586"/>
            <a:ext cx="12512770" cy="1536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FFFFFF"/>
                </a:solidFill>
                <a:latin typeface="Helvetica Neue"/>
                <a:ea typeface="Helvetica Neue"/>
                <a:cs typeface="Helvetica Neue"/>
                <a:sym typeface="Helvetica Neue"/>
              </a:rPr>
              <a:t>Value comes not from accomplishment,</a:t>
            </a:r>
          </a:p>
          <a:p>
            <a:pPr lvl="0" algn="l">
              <a:defRPr sz="1800">
                <a:solidFill>
                  <a:srgbClr val="000000"/>
                </a:solidFill>
              </a:defRPr>
            </a:pPr>
            <a:r>
              <a:rPr sz="4800">
                <a:solidFill>
                  <a:srgbClr val="FFFFFF"/>
                </a:solidFill>
                <a:latin typeface="Helvetica Neue"/>
                <a:ea typeface="Helvetica Neue"/>
                <a:cs typeface="Helvetica Neue"/>
                <a:sym typeface="Helvetica Neue"/>
              </a:rPr>
              <a:t>or from our disability, but from God</a:t>
            </a:r>
          </a:p>
        </p:txBody>
      </p:sp>
      <p:sp>
        <p:nvSpPr>
          <p:cNvPr id="85" name="Shape 85"/>
          <p:cNvSpPr/>
          <p:nvPr/>
        </p:nvSpPr>
        <p:spPr>
          <a:xfrm>
            <a:off x="1465743" y="627160"/>
            <a:ext cx="12548707" cy="13040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8000" b="1">
                <a:latin typeface="Helvetica Neue"/>
                <a:ea typeface="Helvetica Neue"/>
                <a:cs typeface="Helvetica Neue"/>
                <a:sym typeface="Helvetica Neue"/>
              </a:defRPr>
            </a:lvl1pPr>
          </a:lstStyle>
          <a:p>
            <a:pPr lvl="0">
              <a:defRPr sz="1800" b="0">
                <a:solidFill>
                  <a:srgbClr val="000000"/>
                </a:solidFill>
              </a:defRPr>
            </a:pPr>
            <a:r>
              <a:rPr sz="8000" b="1">
                <a:solidFill>
                  <a:srgbClr val="FFFFFF"/>
                </a:solidFill>
              </a:rPr>
              <a:t>Theological Foundations</a:t>
            </a:r>
          </a:p>
        </p:txBody>
      </p:sp>
      <p:sp>
        <p:nvSpPr>
          <p:cNvPr id="86" name="Shape 86"/>
          <p:cNvSpPr/>
          <p:nvPr/>
        </p:nvSpPr>
        <p:spPr>
          <a:xfrm>
            <a:off x="1349500" y="7470880"/>
            <a:ext cx="10177104" cy="8084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800">
                <a:latin typeface="Helvetica Neue"/>
                <a:ea typeface="Helvetica Neue"/>
                <a:cs typeface="Helvetica Neue"/>
                <a:sym typeface="Helvetica Neue"/>
              </a:defRPr>
            </a:lvl1pPr>
          </a:lstStyle>
          <a:p>
            <a:pPr lvl="0">
              <a:defRPr sz="1800">
                <a:solidFill>
                  <a:srgbClr val="000000"/>
                </a:solidFill>
              </a:defRPr>
            </a:pPr>
            <a:r>
              <a:rPr sz="4800">
                <a:solidFill>
                  <a:srgbClr val="FFFFFF"/>
                </a:solidFill>
              </a:rPr>
              <a:t>God made me, but not this way</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84"/>
                                        </p:tgtEl>
                                        <p:attrNameLst>
                                          <p:attrName>style.visibility</p:attrName>
                                        </p:attrNameLst>
                                      </p:cBhvr>
                                      <p:to>
                                        <p:strVal val="visible"/>
                                      </p:to>
                                    </p:set>
                                    <p:animEffect transition="in" filter="dissolve">
                                      <p:cBhvr>
                                        <p:cTn id="7" dur="10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82"/>
                                        </p:tgtEl>
                                        <p:attrNameLst>
                                          <p:attrName>style.visibility</p:attrName>
                                        </p:attrNameLst>
                                      </p:cBhvr>
                                      <p:to>
                                        <p:strVal val="visible"/>
                                      </p:to>
                                    </p:set>
                                    <p:animEffect transition="in" filter="dissolve">
                                      <p:cBhvr>
                                        <p:cTn id="12" dur="10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3" nodeType="clickEffect">
                                  <p:stCondLst>
                                    <p:cond delay="0"/>
                                  </p:stCondLst>
                                  <p:iterate>
                                    <p:tmAbs val="0"/>
                                  </p:iterate>
                                  <p:childTnLst>
                                    <p:set>
                                      <p:cBhvr>
                                        <p:cTn id="16" fill="hold"/>
                                        <p:tgtEl>
                                          <p:spTgt spid="83"/>
                                        </p:tgtEl>
                                        <p:attrNameLst>
                                          <p:attrName>style.visibility</p:attrName>
                                        </p:attrNameLst>
                                      </p:cBhvr>
                                      <p:to>
                                        <p:strVal val="visible"/>
                                      </p:to>
                                    </p:set>
                                    <p:animEffect transition="in" filter="dissolve">
                                      <p:cBhvr>
                                        <p:cTn id="17" dur="10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4" nodeType="clickEffect">
                                  <p:stCondLst>
                                    <p:cond delay="0"/>
                                  </p:stCondLst>
                                  <p:iterate>
                                    <p:tmAbs val="0"/>
                                  </p:iterate>
                                  <p:childTnLst>
                                    <p:set>
                                      <p:cBhvr>
                                        <p:cTn id="21" fill="hold"/>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2" animBg="1" advAuto="0"/>
      <p:bldP spid="83" grpId="3" animBg="1" advAuto="0"/>
      <p:bldP spid="84" grpId="1" animBg="1" advAuto="0"/>
      <p:bldP spid="86" grpId="4"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8" name="Shape 88"/>
          <p:cNvSpPr/>
          <p:nvPr/>
        </p:nvSpPr>
        <p:spPr>
          <a:xfrm>
            <a:off x="500062" y="7998460"/>
            <a:ext cx="5786829" cy="60198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defTabSz="914400">
              <a:buClr>
                <a:srgbClr val="FFFEFD"/>
              </a:buClr>
              <a:buFont typeface="Arial"/>
              <a:defRPr sz="1800">
                <a:solidFill>
                  <a:srgbClr val="000000"/>
                </a:solidFill>
              </a:defRPr>
            </a:pPr>
            <a:r>
              <a:rPr sz="2400">
                <a:solidFill>
                  <a:srgbClr val="FFFEFD"/>
                </a:solidFill>
                <a:uFill>
                  <a:solidFill>
                    <a:srgbClr val="FFFEFD"/>
                  </a:solidFill>
                </a:uFill>
                <a:latin typeface="Grotesque MT Std Condensed"/>
                <a:ea typeface="Grotesque MT Std Condensed"/>
                <a:cs typeface="Grotesque MT Std Condensed"/>
                <a:sym typeface="Grotesque MT Std Condensed"/>
              </a:rPr>
              <a:t>“5 STAGES: CHANGING ATTITUDES”</a:t>
            </a:r>
          </a:p>
          <a:p>
            <a:pPr lvl="0" algn="l" defTabSz="914400">
              <a:buClr>
                <a:srgbClr val="FFFEFD"/>
              </a:buClr>
              <a:buFont typeface="Arial"/>
              <a:defRPr sz="1800">
                <a:solidFill>
                  <a:srgbClr val="000000"/>
                </a:solidFill>
              </a:defRPr>
            </a:pPr>
            <a:r>
              <a:rPr>
                <a:solidFill>
                  <a:srgbClr val="FFFEFD"/>
                </a:solidFill>
                <a:uFill>
                  <a:solidFill>
                    <a:srgbClr val="FFFEFD"/>
                  </a:solidFill>
                </a:uFill>
                <a:latin typeface="Grotesque MT Std Condensed"/>
                <a:ea typeface="Grotesque MT Std Condensed"/>
                <a:cs typeface="Grotesque MT Std Condensed"/>
                <a:sym typeface="Grotesque MT Std Condensed"/>
              </a:rPr>
              <a:t>© 2014 ELIM CHRISTIAN SERVICES, DAN VANDER PLAATS</a:t>
            </a:r>
          </a:p>
        </p:txBody>
      </p:sp>
      <p:pic>
        <p:nvPicPr>
          <p:cNvPr id="89" name="the5stages_changingattitudes_wht.png"/>
          <p:cNvPicPr/>
          <p:nvPr/>
        </p:nvPicPr>
        <p:blipFill>
          <a:blip r:embed="rId3" cstate="email">
            <a:extLst>
              <a:ext uri="{28A0092B-C50C-407E-A947-70E740481C1C}">
                <a14:useLocalDpi xmlns:a14="http://schemas.microsoft.com/office/drawing/2010/main"/>
              </a:ext>
            </a:extLst>
          </a:blip>
          <a:stretch>
            <a:fillRect/>
          </a:stretch>
        </p:blipFill>
        <p:spPr>
          <a:xfrm>
            <a:off x="1952000" y="1301500"/>
            <a:ext cx="12352000" cy="4940800"/>
          </a:xfrm>
          <a:prstGeom prst="rect">
            <a:avLst/>
          </a:prstGeom>
          <a:ln w="25400">
            <a:round/>
          </a:ln>
        </p:spPr>
      </p:pic>
      <p:sp>
        <p:nvSpPr>
          <p:cNvPr id="90" name="Shape 90"/>
          <p:cNvSpPr/>
          <p:nvPr/>
        </p:nvSpPr>
        <p:spPr>
          <a:xfrm>
            <a:off x="2735325" y="6405880"/>
            <a:ext cx="10785349" cy="1615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914400">
              <a:buClr>
                <a:srgbClr val="FFFEFD"/>
              </a:buClr>
              <a:buFont typeface="Arial"/>
              <a:defRPr sz="5400">
                <a:solidFill>
                  <a:srgbClr val="75ABBA"/>
                </a:solidFill>
                <a:uFill>
                  <a:solidFill>
                    <a:srgbClr val="FFFEFD"/>
                  </a:solidFill>
                </a:uFill>
                <a:latin typeface="Grotesque MT Std Condensed"/>
                <a:ea typeface="Grotesque MT Std Condensed"/>
                <a:cs typeface="Grotesque MT Std Condensed"/>
                <a:sym typeface="Grotesque MT Std Condensed"/>
              </a:defRPr>
            </a:lvl1pPr>
          </a:lstStyle>
          <a:p>
            <a:pPr lvl="0">
              <a:defRPr sz="1800">
                <a:solidFill>
                  <a:srgbClr val="000000"/>
                </a:solidFill>
                <a:uFillTx/>
              </a:defRPr>
            </a:pPr>
            <a:r>
              <a:rPr sz="5400">
                <a:solidFill>
                  <a:srgbClr val="75ABBA"/>
                </a:solidFill>
                <a:uFill>
                  <a:solidFill>
                    <a:srgbClr val="FFFEFD"/>
                  </a:solidFill>
                </a:uFill>
              </a:rPr>
              <a:t>A RESOURCE OF ELIM CHRISTIAN SERVICES</a:t>
            </a:r>
          </a:p>
        </p:txBody>
      </p:sp>
    </p:spTree>
  </p:cSld>
  <p:clrMapOvr>
    <a:masterClrMapping/>
  </p:clrMapOvr>
  <p:transition xmlns:p14="http://schemas.microsoft.com/office/powerpoint/2010/main" spd="med">
    <p:dissolv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2" name="Shape 92"/>
          <p:cNvSpPr/>
          <p:nvPr/>
        </p:nvSpPr>
        <p:spPr>
          <a:xfrm>
            <a:off x="1473200" y="1168400"/>
            <a:ext cx="6774790"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1: </a:t>
            </a:r>
            <a:r>
              <a:rPr sz="4800" b="1">
                <a:solidFill>
                  <a:srgbClr val="FFFFFF"/>
                </a:solidFill>
                <a:latin typeface="Helvetica Neue"/>
                <a:ea typeface="Helvetica Neue"/>
                <a:cs typeface="Helvetica Neue"/>
                <a:sym typeface="Helvetica Neue"/>
              </a:rPr>
              <a:t>IGNORANCE </a:t>
            </a:r>
          </a:p>
        </p:txBody>
      </p:sp>
    </p:spTree>
  </p:cSld>
  <p:clrMapOvr>
    <a:masterClrMapping/>
  </p:clrMapOvr>
  <p:transition xmlns:p14="http://schemas.microsoft.com/office/powerpoint/2010/mai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4" name="Shape 94"/>
          <p:cNvSpPr/>
          <p:nvPr/>
        </p:nvSpPr>
        <p:spPr>
          <a:xfrm>
            <a:off x="1473200" y="1168400"/>
            <a:ext cx="6774790"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1: </a:t>
            </a:r>
            <a:r>
              <a:rPr sz="4800" b="1">
                <a:solidFill>
                  <a:srgbClr val="FFFFFF"/>
                </a:solidFill>
                <a:latin typeface="Helvetica Neue"/>
                <a:ea typeface="Helvetica Neue"/>
                <a:cs typeface="Helvetica Neue"/>
                <a:sym typeface="Helvetica Neue"/>
              </a:rPr>
              <a:t>IGNORANCE </a:t>
            </a:r>
          </a:p>
        </p:txBody>
      </p:sp>
      <p:sp>
        <p:nvSpPr>
          <p:cNvPr id="95" name="Shape 95"/>
          <p:cNvSpPr/>
          <p:nvPr/>
        </p:nvSpPr>
        <p:spPr>
          <a:xfrm>
            <a:off x="1460499" y="2451100"/>
            <a:ext cx="4415639"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2: </a:t>
            </a:r>
            <a:r>
              <a:rPr sz="4800" b="1">
                <a:solidFill>
                  <a:srgbClr val="FFFFFE"/>
                </a:solidFill>
                <a:latin typeface="Helvetica Neue"/>
                <a:ea typeface="Helvetica Neue"/>
                <a:cs typeface="Helvetica Neue"/>
                <a:sym typeface="Helvetica Neue"/>
              </a:rPr>
              <a:t>PITY</a:t>
            </a:r>
            <a:r>
              <a:rPr sz="4800" b="1">
                <a:solidFill>
                  <a:srgbClr val="61A9D1"/>
                </a:solidFill>
                <a:latin typeface="Helvetica Neue"/>
                <a:ea typeface="Helvetica Neue"/>
                <a:cs typeface="Helvetica Neue"/>
                <a:sym typeface="Helvetica Neue"/>
              </a:rPr>
              <a:t> </a:t>
            </a:r>
          </a:p>
        </p:txBody>
      </p:sp>
    </p:spTree>
  </p:cSld>
  <p:clrMapOvr>
    <a:masterClrMapping/>
  </p:clrMapOvr>
  <p:transition xmlns:p14="http://schemas.microsoft.com/office/powerpoint/2010/mai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7" name="Shape 97"/>
          <p:cNvSpPr/>
          <p:nvPr/>
        </p:nvSpPr>
        <p:spPr>
          <a:xfrm>
            <a:off x="1473200" y="1168400"/>
            <a:ext cx="6774790"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1: </a:t>
            </a:r>
            <a:r>
              <a:rPr sz="4800" b="1">
                <a:solidFill>
                  <a:srgbClr val="FFFFFF"/>
                </a:solidFill>
                <a:latin typeface="Helvetica Neue"/>
                <a:ea typeface="Helvetica Neue"/>
                <a:cs typeface="Helvetica Neue"/>
                <a:sym typeface="Helvetica Neue"/>
              </a:rPr>
              <a:t>IGNORANCE </a:t>
            </a:r>
          </a:p>
        </p:txBody>
      </p:sp>
      <p:sp>
        <p:nvSpPr>
          <p:cNvPr id="98" name="Shape 98"/>
          <p:cNvSpPr/>
          <p:nvPr/>
        </p:nvSpPr>
        <p:spPr>
          <a:xfrm>
            <a:off x="1460499" y="2451100"/>
            <a:ext cx="4415639"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2: </a:t>
            </a:r>
            <a:r>
              <a:rPr sz="4800" b="1">
                <a:solidFill>
                  <a:srgbClr val="FFFFFE"/>
                </a:solidFill>
                <a:latin typeface="Helvetica Neue"/>
                <a:ea typeface="Helvetica Neue"/>
                <a:cs typeface="Helvetica Neue"/>
                <a:sym typeface="Helvetica Neue"/>
              </a:rPr>
              <a:t>PITY</a:t>
            </a:r>
            <a:r>
              <a:rPr sz="4800" b="1">
                <a:solidFill>
                  <a:srgbClr val="61A9D1"/>
                </a:solidFill>
                <a:latin typeface="Helvetica Neue"/>
                <a:ea typeface="Helvetica Neue"/>
                <a:cs typeface="Helvetica Neue"/>
                <a:sym typeface="Helvetica Neue"/>
              </a:rPr>
              <a:t> </a:t>
            </a:r>
          </a:p>
        </p:txBody>
      </p:sp>
      <p:sp>
        <p:nvSpPr>
          <p:cNvPr id="99" name="Shape 99"/>
          <p:cNvSpPr/>
          <p:nvPr/>
        </p:nvSpPr>
        <p:spPr>
          <a:xfrm>
            <a:off x="1485900" y="3733800"/>
            <a:ext cx="4754576"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3: </a:t>
            </a:r>
            <a:r>
              <a:rPr sz="4800" b="1">
                <a:solidFill>
                  <a:srgbClr val="FFFFFE"/>
                </a:solidFill>
                <a:latin typeface="Helvetica Neue"/>
                <a:ea typeface="Helvetica Neue"/>
                <a:cs typeface="Helvetica Neue"/>
                <a:sym typeface="Helvetica Neue"/>
              </a:rPr>
              <a:t>CARE</a:t>
            </a:r>
            <a:r>
              <a:rPr sz="4800" b="1">
                <a:solidFill>
                  <a:srgbClr val="61A9D1"/>
                </a:solidFill>
                <a:latin typeface="Helvetica Neue"/>
                <a:ea typeface="Helvetica Neue"/>
                <a:cs typeface="Helvetica Neue"/>
                <a:sym typeface="Helvetica Neue"/>
              </a:rPr>
              <a:t> </a:t>
            </a:r>
          </a:p>
        </p:txBody>
      </p:sp>
    </p:spTree>
  </p:cSld>
  <p:clrMapOvr>
    <a:masterClrMapping/>
  </p:clrMapOvr>
  <p:transition xmlns:p14="http://schemas.microsoft.com/office/powerpoint/2010/mai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1" name="Shape 101"/>
          <p:cNvSpPr/>
          <p:nvPr/>
        </p:nvSpPr>
        <p:spPr>
          <a:xfrm>
            <a:off x="2159000" y="2006600"/>
            <a:ext cx="11938000" cy="5130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9600" b="1">
                <a:solidFill>
                  <a:srgbClr val="FFFFFF"/>
                </a:solidFill>
                <a:latin typeface="Helvetica Neue"/>
                <a:ea typeface="Helvetica Neue"/>
                <a:cs typeface="Helvetica Neue"/>
                <a:sym typeface="Helvetica Neue"/>
              </a:rPr>
              <a:t>use short video here</a:t>
            </a:r>
          </a:p>
          <a:p>
            <a:pPr lvl="0">
              <a:defRPr sz="1800">
                <a:solidFill>
                  <a:srgbClr val="000000"/>
                </a:solidFill>
              </a:defRPr>
            </a:pPr>
            <a:r>
              <a:rPr sz="3600" u="sng">
                <a:solidFill>
                  <a:srgbClr val="FFFFFF"/>
                </a:solidFill>
                <a:latin typeface="Helvetica Neue"/>
                <a:ea typeface="Helvetica Neue"/>
                <a:cs typeface="Helvetica Neue"/>
                <a:sym typeface="Helvetica Neue"/>
                <a:hlinkClick r:id="rId3"/>
              </a:rPr>
              <a:t>http://www.the5stages.com/resources/videos-2/</a:t>
            </a:r>
          </a:p>
        </p:txBody>
      </p:sp>
    </p:spTree>
  </p:cSld>
  <p:clrMapOvr>
    <a:masterClrMapping/>
  </p:clrMapOvr>
  <p:transition xmlns:p14="http://schemas.microsoft.com/office/powerpoint/2010/mai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3" name="Shape 103"/>
          <p:cNvSpPr/>
          <p:nvPr/>
        </p:nvSpPr>
        <p:spPr>
          <a:xfrm>
            <a:off x="1473200" y="1168400"/>
            <a:ext cx="6774790"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1: </a:t>
            </a:r>
            <a:r>
              <a:rPr sz="4800" b="1">
                <a:solidFill>
                  <a:srgbClr val="FFFFFF"/>
                </a:solidFill>
                <a:latin typeface="Helvetica Neue"/>
                <a:ea typeface="Helvetica Neue"/>
                <a:cs typeface="Helvetica Neue"/>
                <a:sym typeface="Helvetica Neue"/>
              </a:rPr>
              <a:t>IGNORANCE </a:t>
            </a:r>
          </a:p>
        </p:txBody>
      </p:sp>
      <p:sp>
        <p:nvSpPr>
          <p:cNvPr id="104" name="Shape 104"/>
          <p:cNvSpPr/>
          <p:nvPr/>
        </p:nvSpPr>
        <p:spPr>
          <a:xfrm>
            <a:off x="1460499" y="2451100"/>
            <a:ext cx="4415639"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2: </a:t>
            </a:r>
            <a:r>
              <a:rPr sz="4800" b="1">
                <a:solidFill>
                  <a:srgbClr val="FFFFFE"/>
                </a:solidFill>
                <a:latin typeface="Helvetica Neue"/>
                <a:ea typeface="Helvetica Neue"/>
                <a:cs typeface="Helvetica Neue"/>
                <a:sym typeface="Helvetica Neue"/>
              </a:rPr>
              <a:t>PITY</a:t>
            </a:r>
            <a:r>
              <a:rPr sz="4800" b="1">
                <a:solidFill>
                  <a:srgbClr val="61A9D1"/>
                </a:solidFill>
                <a:latin typeface="Helvetica Neue"/>
                <a:ea typeface="Helvetica Neue"/>
                <a:cs typeface="Helvetica Neue"/>
                <a:sym typeface="Helvetica Neue"/>
              </a:rPr>
              <a:t> </a:t>
            </a:r>
          </a:p>
        </p:txBody>
      </p:sp>
      <p:sp>
        <p:nvSpPr>
          <p:cNvPr id="105" name="Shape 105"/>
          <p:cNvSpPr/>
          <p:nvPr/>
        </p:nvSpPr>
        <p:spPr>
          <a:xfrm>
            <a:off x="1485900" y="3733800"/>
            <a:ext cx="4754576"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3: </a:t>
            </a:r>
            <a:r>
              <a:rPr sz="4800" b="1">
                <a:solidFill>
                  <a:srgbClr val="FFFFFE"/>
                </a:solidFill>
                <a:latin typeface="Helvetica Neue"/>
                <a:ea typeface="Helvetica Neue"/>
                <a:cs typeface="Helvetica Neue"/>
                <a:sym typeface="Helvetica Neue"/>
              </a:rPr>
              <a:t>CARE</a:t>
            </a:r>
            <a:r>
              <a:rPr sz="4800" b="1">
                <a:solidFill>
                  <a:srgbClr val="61A9D1"/>
                </a:solidFill>
                <a:latin typeface="Helvetica Neue"/>
                <a:ea typeface="Helvetica Neue"/>
                <a:cs typeface="Helvetica Neue"/>
                <a:sym typeface="Helvetica Neue"/>
              </a:rPr>
              <a:t> </a:t>
            </a:r>
          </a:p>
        </p:txBody>
      </p:sp>
    </p:spTree>
  </p:cSld>
  <p:clrMapOvr>
    <a:masterClrMapping/>
  </p:clrMapOvr>
  <p:transition xmlns:p14="http://schemas.microsoft.com/office/powerpoint/2010/main" spd="med">
    <p:dissolv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7" name="Shape 107"/>
          <p:cNvSpPr/>
          <p:nvPr/>
        </p:nvSpPr>
        <p:spPr>
          <a:xfrm>
            <a:off x="2882900" y="1629409"/>
            <a:ext cx="10490200" cy="58724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4800">
                <a:solidFill>
                  <a:srgbClr val="FFFFFE"/>
                </a:solidFill>
                <a:latin typeface="Minion Pro"/>
                <a:ea typeface="Minion Pro"/>
                <a:cs typeface="Minion Pro"/>
                <a:sym typeface="Minion Pro"/>
              </a:rPr>
              <a:t>“But God chose the foolish things of the world to shame the wise; God chose the weak things of the world to shame the strong. God chose the lowly things of this world and the despised things—and the things that are not—to nullify the things that are...”</a:t>
            </a:r>
          </a:p>
          <a:p>
            <a:pPr lvl="0" algn="r">
              <a:defRPr sz="1800">
                <a:solidFill>
                  <a:srgbClr val="000000"/>
                </a:solidFill>
              </a:defRPr>
            </a:pPr>
            <a:r>
              <a:rPr sz="4800">
                <a:solidFill>
                  <a:srgbClr val="61A9D1"/>
                </a:solidFill>
                <a:latin typeface="Minion Pro"/>
                <a:ea typeface="Minion Pro"/>
                <a:cs typeface="Minion Pro"/>
                <a:sym typeface="Minion Pro"/>
              </a:rPr>
              <a:t> - I Corinthians 1:27</a:t>
            </a:r>
          </a:p>
        </p:txBody>
      </p:sp>
    </p:spTree>
  </p:cSld>
  <p:clrMapOvr>
    <a:masterClrMapping/>
  </p:clrMapOvr>
  <p:transition xmlns:p14="http://schemas.microsoft.com/office/powerpoint/2010/mai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6" name="Shape 46"/>
          <p:cNvSpPr/>
          <p:nvPr/>
        </p:nvSpPr>
        <p:spPr>
          <a:xfrm>
            <a:off x="4790842" y="2403906"/>
            <a:ext cx="6674316" cy="43361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600">
                <a:latin typeface="Helvetica Neue"/>
                <a:ea typeface="Helvetica Neue"/>
                <a:cs typeface="Helvetica Neue"/>
                <a:sym typeface="Helvetica Neue"/>
              </a:defRPr>
            </a:lvl1pPr>
          </a:lstStyle>
          <a:p>
            <a:pPr lvl="0">
              <a:defRPr sz="1800">
                <a:solidFill>
                  <a:srgbClr val="000000"/>
                </a:solidFill>
              </a:defRPr>
            </a:pPr>
            <a:r>
              <a:rPr sz="5600">
                <a:solidFill>
                  <a:srgbClr val="FFFFFF"/>
                </a:solidFill>
              </a:rPr>
              <a:t>Only 47% of people with disabilities attend a religious service at least once a month</a:t>
            </a:r>
          </a:p>
        </p:txBody>
      </p:sp>
    </p:spTree>
  </p:cSld>
  <p:clrMapOvr>
    <a:masterClrMapping/>
  </p:clrMapOvr>
  <p:transition xmlns:p14="http://schemas.microsoft.com/office/powerpoint/2010/main" spd="med">
    <p:dissolv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9" name="Shape 109"/>
          <p:cNvSpPr/>
          <p:nvPr/>
        </p:nvSpPr>
        <p:spPr>
          <a:xfrm>
            <a:off x="1473200" y="1168400"/>
            <a:ext cx="6774790"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1: </a:t>
            </a:r>
            <a:r>
              <a:rPr sz="4800" b="1">
                <a:solidFill>
                  <a:srgbClr val="FFFFFF"/>
                </a:solidFill>
                <a:latin typeface="Helvetica Neue"/>
                <a:ea typeface="Helvetica Neue"/>
                <a:cs typeface="Helvetica Neue"/>
                <a:sym typeface="Helvetica Neue"/>
              </a:rPr>
              <a:t>IGNORANCE </a:t>
            </a:r>
          </a:p>
        </p:txBody>
      </p:sp>
      <p:sp>
        <p:nvSpPr>
          <p:cNvPr id="110" name="Shape 110"/>
          <p:cNvSpPr/>
          <p:nvPr/>
        </p:nvSpPr>
        <p:spPr>
          <a:xfrm>
            <a:off x="1460499" y="2451100"/>
            <a:ext cx="4415639"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2: </a:t>
            </a:r>
            <a:r>
              <a:rPr sz="4800" b="1">
                <a:solidFill>
                  <a:srgbClr val="FFFFFE"/>
                </a:solidFill>
                <a:latin typeface="Helvetica Neue"/>
                <a:ea typeface="Helvetica Neue"/>
                <a:cs typeface="Helvetica Neue"/>
                <a:sym typeface="Helvetica Neue"/>
              </a:rPr>
              <a:t>PITY</a:t>
            </a:r>
            <a:r>
              <a:rPr sz="4800" b="1">
                <a:solidFill>
                  <a:srgbClr val="61A9D1"/>
                </a:solidFill>
                <a:latin typeface="Helvetica Neue"/>
                <a:ea typeface="Helvetica Neue"/>
                <a:cs typeface="Helvetica Neue"/>
                <a:sym typeface="Helvetica Neue"/>
              </a:rPr>
              <a:t> </a:t>
            </a:r>
          </a:p>
        </p:txBody>
      </p:sp>
      <p:sp>
        <p:nvSpPr>
          <p:cNvPr id="111" name="Shape 111"/>
          <p:cNvSpPr/>
          <p:nvPr/>
        </p:nvSpPr>
        <p:spPr>
          <a:xfrm>
            <a:off x="1485900" y="3733800"/>
            <a:ext cx="4754576"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3: </a:t>
            </a:r>
            <a:r>
              <a:rPr sz="4800" b="1">
                <a:solidFill>
                  <a:srgbClr val="FFFFFE"/>
                </a:solidFill>
                <a:latin typeface="Helvetica Neue"/>
                <a:ea typeface="Helvetica Neue"/>
                <a:cs typeface="Helvetica Neue"/>
                <a:sym typeface="Helvetica Neue"/>
              </a:rPr>
              <a:t>CARE</a:t>
            </a:r>
            <a:r>
              <a:rPr sz="4800" b="1">
                <a:solidFill>
                  <a:srgbClr val="61A9D1"/>
                </a:solidFill>
                <a:latin typeface="Helvetica Neue"/>
                <a:ea typeface="Helvetica Neue"/>
                <a:cs typeface="Helvetica Neue"/>
                <a:sym typeface="Helvetica Neue"/>
              </a:rPr>
              <a:t> </a:t>
            </a:r>
          </a:p>
        </p:txBody>
      </p:sp>
      <p:sp>
        <p:nvSpPr>
          <p:cNvPr id="112" name="Shape 112"/>
          <p:cNvSpPr/>
          <p:nvPr/>
        </p:nvSpPr>
        <p:spPr>
          <a:xfrm>
            <a:off x="1473200" y="5016500"/>
            <a:ext cx="6763817"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4: </a:t>
            </a:r>
            <a:r>
              <a:rPr sz="4800" b="1">
                <a:solidFill>
                  <a:srgbClr val="FFFFFE"/>
                </a:solidFill>
                <a:latin typeface="Helvetica Neue"/>
                <a:ea typeface="Helvetica Neue"/>
                <a:cs typeface="Helvetica Neue"/>
                <a:sym typeface="Helvetica Neue"/>
              </a:rPr>
              <a:t>FRIENDSHIP</a:t>
            </a:r>
            <a:r>
              <a:rPr sz="4800" b="1">
                <a:solidFill>
                  <a:srgbClr val="61A9D1"/>
                </a:solidFill>
                <a:latin typeface="Helvetica Neue"/>
                <a:ea typeface="Helvetica Neue"/>
                <a:cs typeface="Helvetica Neue"/>
                <a:sym typeface="Helvetica Neue"/>
              </a:rPr>
              <a:t> </a:t>
            </a:r>
          </a:p>
        </p:txBody>
      </p:sp>
    </p:spTree>
  </p:cSld>
  <p:clrMapOvr>
    <a:masterClrMapping/>
  </p:clrMapOvr>
  <p:transition xmlns:p14="http://schemas.microsoft.com/office/powerpoint/2010/mai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4" name="Shape 114"/>
          <p:cNvSpPr/>
          <p:nvPr/>
        </p:nvSpPr>
        <p:spPr>
          <a:xfrm>
            <a:off x="3441700" y="2734310"/>
            <a:ext cx="9359900" cy="3662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4800">
                <a:solidFill>
                  <a:srgbClr val="FFFFFE"/>
                </a:solidFill>
                <a:latin typeface="Minion Pro"/>
                <a:ea typeface="Minion Pro"/>
                <a:cs typeface="Minion Pro"/>
                <a:sym typeface="Minion Pro"/>
              </a:rPr>
              <a:t>“‘Neither this man nor his parents sinned,’ said Jesus, ‘but this happened so that the works of God might be displayed in him.’”</a:t>
            </a:r>
          </a:p>
          <a:p>
            <a:pPr lvl="0" algn="r">
              <a:defRPr sz="1800">
                <a:solidFill>
                  <a:srgbClr val="000000"/>
                </a:solidFill>
              </a:defRPr>
            </a:pPr>
            <a:r>
              <a:rPr sz="4800">
                <a:solidFill>
                  <a:srgbClr val="61A9D1"/>
                </a:solidFill>
                <a:latin typeface="Minion Pro"/>
                <a:ea typeface="Minion Pro"/>
                <a:cs typeface="Minion Pro"/>
                <a:sym typeface="Minion Pro"/>
              </a:rPr>
              <a:t> - John 9:3</a:t>
            </a:r>
          </a:p>
        </p:txBody>
      </p:sp>
    </p:spTree>
  </p:cSld>
  <p:clrMapOvr>
    <a:masterClrMapping/>
  </p:clrMapOvr>
  <p:transition xmlns:p14="http://schemas.microsoft.com/office/powerpoint/2010/main" spd="med">
    <p:dissolv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6" name="Shape 116"/>
          <p:cNvSpPr/>
          <p:nvPr/>
        </p:nvSpPr>
        <p:spPr>
          <a:xfrm>
            <a:off x="1473200" y="1168400"/>
            <a:ext cx="6774790"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1: </a:t>
            </a:r>
            <a:r>
              <a:rPr sz="4800" b="1">
                <a:solidFill>
                  <a:srgbClr val="FFFFFF"/>
                </a:solidFill>
                <a:latin typeface="Helvetica Neue"/>
                <a:ea typeface="Helvetica Neue"/>
                <a:cs typeface="Helvetica Neue"/>
                <a:sym typeface="Helvetica Neue"/>
              </a:rPr>
              <a:t>IGNORANCE </a:t>
            </a:r>
          </a:p>
        </p:txBody>
      </p:sp>
      <p:sp>
        <p:nvSpPr>
          <p:cNvPr id="117" name="Shape 117"/>
          <p:cNvSpPr/>
          <p:nvPr/>
        </p:nvSpPr>
        <p:spPr>
          <a:xfrm>
            <a:off x="1460499" y="2451100"/>
            <a:ext cx="4415639"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2: </a:t>
            </a:r>
            <a:r>
              <a:rPr sz="4800" b="1">
                <a:solidFill>
                  <a:srgbClr val="FFFFFE"/>
                </a:solidFill>
                <a:latin typeface="Helvetica Neue"/>
                <a:ea typeface="Helvetica Neue"/>
                <a:cs typeface="Helvetica Neue"/>
                <a:sym typeface="Helvetica Neue"/>
              </a:rPr>
              <a:t>PITY</a:t>
            </a:r>
            <a:r>
              <a:rPr sz="4800" b="1">
                <a:solidFill>
                  <a:srgbClr val="61A9D1"/>
                </a:solidFill>
                <a:latin typeface="Helvetica Neue"/>
                <a:ea typeface="Helvetica Neue"/>
                <a:cs typeface="Helvetica Neue"/>
                <a:sym typeface="Helvetica Neue"/>
              </a:rPr>
              <a:t> </a:t>
            </a:r>
          </a:p>
        </p:txBody>
      </p:sp>
      <p:sp>
        <p:nvSpPr>
          <p:cNvPr id="118" name="Shape 118"/>
          <p:cNvSpPr/>
          <p:nvPr/>
        </p:nvSpPr>
        <p:spPr>
          <a:xfrm>
            <a:off x="1485900" y="3733800"/>
            <a:ext cx="4754576"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3: </a:t>
            </a:r>
            <a:r>
              <a:rPr sz="4800" b="1">
                <a:solidFill>
                  <a:srgbClr val="FFFFFE"/>
                </a:solidFill>
                <a:latin typeface="Helvetica Neue"/>
                <a:ea typeface="Helvetica Neue"/>
                <a:cs typeface="Helvetica Neue"/>
                <a:sym typeface="Helvetica Neue"/>
              </a:rPr>
              <a:t>CARE</a:t>
            </a:r>
            <a:r>
              <a:rPr sz="4800" b="1">
                <a:solidFill>
                  <a:srgbClr val="61A9D1"/>
                </a:solidFill>
                <a:latin typeface="Helvetica Neue"/>
                <a:ea typeface="Helvetica Neue"/>
                <a:cs typeface="Helvetica Neue"/>
                <a:sym typeface="Helvetica Neue"/>
              </a:rPr>
              <a:t> </a:t>
            </a:r>
          </a:p>
        </p:txBody>
      </p:sp>
      <p:sp>
        <p:nvSpPr>
          <p:cNvPr id="119" name="Shape 119"/>
          <p:cNvSpPr/>
          <p:nvPr/>
        </p:nvSpPr>
        <p:spPr>
          <a:xfrm>
            <a:off x="1473200" y="5016500"/>
            <a:ext cx="6763817"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4: </a:t>
            </a:r>
            <a:r>
              <a:rPr sz="4800" b="1">
                <a:solidFill>
                  <a:srgbClr val="FFFFFE"/>
                </a:solidFill>
                <a:latin typeface="Helvetica Neue"/>
                <a:ea typeface="Helvetica Neue"/>
                <a:cs typeface="Helvetica Neue"/>
                <a:sym typeface="Helvetica Neue"/>
              </a:rPr>
              <a:t>FRIENDSHIP</a:t>
            </a:r>
            <a:r>
              <a:rPr sz="4800" b="1">
                <a:solidFill>
                  <a:srgbClr val="61A9D1"/>
                </a:solidFill>
                <a:latin typeface="Helvetica Neue"/>
                <a:ea typeface="Helvetica Neue"/>
                <a:cs typeface="Helvetica Neue"/>
                <a:sym typeface="Helvetica Neue"/>
              </a:rPr>
              <a:t> </a:t>
            </a:r>
          </a:p>
        </p:txBody>
      </p:sp>
      <p:sp>
        <p:nvSpPr>
          <p:cNvPr id="120" name="Shape 120"/>
          <p:cNvSpPr/>
          <p:nvPr/>
        </p:nvSpPr>
        <p:spPr>
          <a:xfrm>
            <a:off x="1473200" y="6299200"/>
            <a:ext cx="7577633" cy="8255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defRPr>
            </a:pPr>
            <a:r>
              <a:rPr sz="4800">
                <a:solidFill>
                  <a:srgbClr val="61A9D1"/>
                </a:solidFill>
                <a:latin typeface="Helvetica Neue"/>
                <a:ea typeface="Helvetica Neue"/>
                <a:cs typeface="Helvetica Neue"/>
                <a:sym typeface="Helvetica Neue"/>
              </a:rPr>
              <a:t>STAGE 5: </a:t>
            </a:r>
            <a:r>
              <a:rPr sz="4800" b="1">
                <a:solidFill>
                  <a:srgbClr val="FFFFFE"/>
                </a:solidFill>
                <a:latin typeface="Helvetica Neue"/>
                <a:ea typeface="Helvetica Neue"/>
                <a:cs typeface="Helvetica Neue"/>
                <a:sym typeface="Helvetica Neue"/>
              </a:rPr>
              <a:t>CO-LABORERS </a:t>
            </a:r>
          </a:p>
        </p:txBody>
      </p:sp>
    </p:spTree>
  </p:cSld>
  <p:clrMapOvr>
    <a:masterClrMapping/>
  </p:clrMapOvr>
  <p:transition xmlns:p14="http://schemas.microsoft.com/office/powerpoint/2010/mai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 name="Shape 122"/>
          <p:cNvSpPr/>
          <p:nvPr/>
        </p:nvSpPr>
        <p:spPr>
          <a:xfrm>
            <a:off x="2159000" y="2005232"/>
            <a:ext cx="11938000" cy="51335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3000" b="1">
                <a:solidFill>
                  <a:srgbClr val="FFFFFF"/>
                </a:solidFill>
                <a:latin typeface="Helvetica Neue"/>
                <a:ea typeface="Helvetica Neue"/>
                <a:cs typeface="Helvetica Neue"/>
                <a:sym typeface="Helvetica Neue"/>
              </a:rPr>
              <a:t>*</a:t>
            </a:r>
          </a:p>
          <a:p>
            <a:pPr lvl="0">
              <a:defRPr sz="1800">
                <a:solidFill>
                  <a:srgbClr val="000000"/>
                </a:solidFill>
              </a:defRPr>
            </a:pPr>
            <a:r>
              <a:rPr sz="9600" b="1">
                <a:solidFill>
                  <a:srgbClr val="FFFFFF"/>
                </a:solidFill>
                <a:latin typeface="Helvetica Neue"/>
                <a:ea typeface="Helvetica Neue"/>
                <a:cs typeface="Helvetica Neue"/>
                <a:sym typeface="Helvetica Neue"/>
              </a:rPr>
              <a:t>There is No Asterisk</a:t>
            </a:r>
          </a:p>
        </p:txBody>
      </p:sp>
    </p:spTree>
  </p:cSld>
  <p:clrMapOvr>
    <a:masterClrMapping/>
  </p:clrMapOvr>
  <p:transition xmlns:p14="http://schemas.microsoft.com/office/powerpoint/2010/mai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4" name="Shape 124"/>
          <p:cNvSpPr/>
          <p:nvPr/>
        </p:nvSpPr>
        <p:spPr>
          <a:xfrm>
            <a:off x="3435350" y="2004060"/>
            <a:ext cx="9359900" cy="51358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4800">
                <a:solidFill>
                  <a:srgbClr val="FFFFFE"/>
                </a:solidFill>
                <a:latin typeface="Minion Pro"/>
                <a:ea typeface="Minion Pro"/>
                <a:cs typeface="Minion Pro"/>
                <a:sym typeface="Minion Pro"/>
              </a:rPr>
              <a:t>“All Scripture is God-breathed and is useful for teaching, rebuking, correcting and training in righteousness, so that the servant of God may be thoroughly equipped for every good work.”</a:t>
            </a:r>
          </a:p>
          <a:p>
            <a:pPr lvl="0" algn="r">
              <a:defRPr sz="1800">
                <a:solidFill>
                  <a:srgbClr val="000000"/>
                </a:solidFill>
              </a:defRPr>
            </a:pPr>
            <a:r>
              <a:rPr sz="4800">
                <a:solidFill>
                  <a:srgbClr val="61A9D1"/>
                </a:solidFill>
                <a:latin typeface="Minion Pro"/>
                <a:ea typeface="Minion Pro"/>
                <a:cs typeface="Minion Pro"/>
                <a:sym typeface="Minion Pro"/>
              </a:rPr>
              <a:t> - 2 Timothy 3:16-17</a:t>
            </a:r>
          </a:p>
        </p:txBody>
      </p:sp>
    </p:spTree>
  </p:cSld>
  <p:clrMapOvr>
    <a:masterClrMapping/>
  </p:clrMapOvr>
  <p:transition xmlns:p14="http://schemas.microsoft.com/office/powerpoint/2010/mai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6" name="Shape 126"/>
          <p:cNvSpPr/>
          <p:nvPr/>
        </p:nvSpPr>
        <p:spPr>
          <a:xfrm>
            <a:off x="3435350" y="3108960"/>
            <a:ext cx="9359900" cy="29260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4800">
                <a:solidFill>
                  <a:srgbClr val="FFFFFE"/>
                </a:solidFill>
                <a:latin typeface="Minion Pro"/>
                <a:ea typeface="Minion Pro"/>
                <a:cs typeface="Minion Pro"/>
                <a:sym typeface="Minion Pro"/>
              </a:rPr>
              <a:t>“Therefore encourage one another and build each other up, just as in fact you are doing.”</a:t>
            </a:r>
          </a:p>
          <a:p>
            <a:pPr lvl="0" algn="r">
              <a:defRPr sz="1800">
                <a:solidFill>
                  <a:srgbClr val="000000"/>
                </a:solidFill>
              </a:defRPr>
            </a:pPr>
            <a:r>
              <a:rPr sz="4800">
                <a:solidFill>
                  <a:srgbClr val="61A9D1"/>
                </a:solidFill>
                <a:latin typeface="Minion Pro"/>
                <a:ea typeface="Minion Pro"/>
                <a:cs typeface="Minion Pro"/>
                <a:sym typeface="Minion Pro"/>
              </a:rPr>
              <a:t> - 1 Thessalonians 5:11</a:t>
            </a:r>
          </a:p>
        </p:txBody>
      </p:sp>
    </p:spTree>
  </p:cSld>
  <p:clrMapOvr>
    <a:masterClrMapping/>
  </p:clrMapOvr>
  <p:transition xmlns:p14="http://schemas.microsoft.com/office/powerpoint/2010/mai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8" name="Shape 128"/>
          <p:cNvSpPr/>
          <p:nvPr/>
        </p:nvSpPr>
        <p:spPr>
          <a:xfrm>
            <a:off x="3435350" y="2740660"/>
            <a:ext cx="9359900" cy="36626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4800">
                <a:solidFill>
                  <a:srgbClr val="FFFFFE"/>
                </a:solidFill>
                <a:latin typeface="Minion Pro"/>
                <a:ea typeface="Minion Pro"/>
                <a:cs typeface="Minion Pro"/>
                <a:sym typeface="Minion Pro"/>
              </a:rPr>
              <a:t>“For we are God’s handiwork, created in Christ Jesus to do good works, which God prepared in advance for us to do.”</a:t>
            </a:r>
          </a:p>
          <a:p>
            <a:pPr lvl="0" algn="r">
              <a:defRPr sz="1800">
                <a:solidFill>
                  <a:srgbClr val="000000"/>
                </a:solidFill>
              </a:defRPr>
            </a:pPr>
            <a:r>
              <a:rPr sz="4800">
                <a:solidFill>
                  <a:srgbClr val="61A9D1"/>
                </a:solidFill>
                <a:latin typeface="Minion Pro"/>
                <a:ea typeface="Minion Pro"/>
                <a:cs typeface="Minion Pro"/>
                <a:sym typeface="Minion Pro"/>
              </a:rPr>
              <a:t> - Ephesians 2:10</a:t>
            </a:r>
          </a:p>
        </p:txBody>
      </p:sp>
    </p:spTree>
  </p:cSld>
  <p:clrMapOvr>
    <a:masterClrMapping/>
  </p:clrMapOvr>
  <p:transition xmlns:p14="http://schemas.microsoft.com/office/powerpoint/2010/main" spd="med">
    <p:dissolve/>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0" name="Shape 130"/>
          <p:cNvSpPr/>
          <p:nvPr/>
        </p:nvSpPr>
        <p:spPr>
          <a:xfrm>
            <a:off x="4606239" y="2315364"/>
            <a:ext cx="7043522" cy="95727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b="1">
                <a:latin typeface="Helvetica Neue"/>
                <a:ea typeface="Helvetica Neue"/>
                <a:cs typeface="Helvetica Neue"/>
                <a:sym typeface="Helvetica Neue"/>
              </a:defRPr>
            </a:lvl1pPr>
          </a:lstStyle>
          <a:p>
            <a:pPr lvl="0">
              <a:defRPr sz="1800" b="0">
                <a:solidFill>
                  <a:srgbClr val="000000"/>
                </a:solidFill>
              </a:defRPr>
            </a:pPr>
            <a:r>
              <a:rPr sz="5600" b="1">
                <a:solidFill>
                  <a:srgbClr val="FFFFFF"/>
                </a:solidFill>
              </a:rPr>
              <a:t>What stage are you?</a:t>
            </a:r>
          </a:p>
        </p:txBody>
      </p:sp>
      <p:sp>
        <p:nvSpPr>
          <p:cNvPr id="131" name="Shape 131"/>
          <p:cNvSpPr/>
          <p:nvPr/>
        </p:nvSpPr>
        <p:spPr>
          <a:xfrm>
            <a:off x="2229408" y="5363364"/>
            <a:ext cx="11797184" cy="95727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600" b="1">
                <a:latin typeface="Helvetica Neue"/>
                <a:ea typeface="Helvetica Neue"/>
                <a:cs typeface="Helvetica Neue"/>
                <a:sym typeface="Helvetica Neue"/>
              </a:defRPr>
            </a:lvl1pPr>
          </a:lstStyle>
          <a:p>
            <a:pPr lvl="0">
              <a:defRPr sz="1800" b="0">
                <a:solidFill>
                  <a:srgbClr val="000000"/>
                </a:solidFill>
              </a:defRPr>
            </a:pPr>
            <a:r>
              <a:rPr sz="5600" b="1">
                <a:solidFill>
                  <a:srgbClr val="FFFFFF"/>
                </a:solidFill>
              </a:rPr>
              <a:t>What are you going to do about it?</a:t>
            </a:r>
          </a:p>
        </p:txBody>
      </p:sp>
    </p:spTree>
  </p:cSld>
  <p:clrMapOvr>
    <a:masterClrMapping/>
  </p:clrMapOvr>
  <p:transition xmlns:p14="http://schemas.microsoft.com/office/powerpoint/2010/mai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3" name="Screen Shot 2014-02-14 at 7.47.55 AM.png"/>
          <p:cNvPicPr/>
          <p:nvPr/>
        </p:nvPicPr>
        <p:blipFill>
          <a:blip r:embed="rId3">
            <a:extLst/>
          </a:blip>
          <a:stretch>
            <a:fillRect/>
          </a:stretch>
        </p:blipFill>
        <p:spPr>
          <a:xfrm>
            <a:off x="2463800" y="95250"/>
            <a:ext cx="11328400" cy="8953500"/>
          </a:xfrm>
          <a:prstGeom prst="rect">
            <a:avLst/>
          </a:prstGeom>
          <a:ln w="25400">
            <a:round/>
          </a:ln>
        </p:spPr>
      </p:pic>
      <p:sp>
        <p:nvSpPr>
          <p:cNvPr id="134" name="Shape 134"/>
          <p:cNvSpPr/>
          <p:nvPr/>
        </p:nvSpPr>
        <p:spPr>
          <a:xfrm>
            <a:off x="3472" y="3619500"/>
            <a:ext cx="16249056" cy="1905000"/>
          </a:xfrm>
          <a:prstGeom prst="rect">
            <a:avLst/>
          </a:prstGeom>
          <a:solidFill>
            <a:srgbClr val="002452"/>
          </a:solidFill>
          <a:ln w="25400">
            <a:round/>
          </a:ln>
        </p:spPr>
        <p:txBody>
          <a:bodyPr lIns="0" tIns="0" rIns="0" bIns="0" anchor="ctr"/>
          <a:lstStyle/>
          <a:p>
            <a:pPr marL="40639" marR="40639" lvl="0" algn="l" defTabSz="914400">
              <a:defRPr sz="1200">
                <a:uFill>
                  <a:solidFill>
                    <a:srgbClr val="FFFFFF"/>
                  </a:solidFill>
                </a:uFill>
              </a:defRPr>
            </a:pPr>
            <a:endParaRPr/>
          </a:p>
        </p:txBody>
      </p:sp>
      <p:sp>
        <p:nvSpPr>
          <p:cNvPr id="135" name="Shape 135"/>
          <p:cNvSpPr/>
          <p:nvPr/>
        </p:nvSpPr>
        <p:spPr>
          <a:xfrm>
            <a:off x="2016406" y="3759200"/>
            <a:ext cx="12223188" cy="21082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marL="40639" marR="40639" lvl="0" defTabSz="914400">
              <a:defRPr sz="1800">
                <a:solidFill>
                  <a:srgbClr val="000000"/>
                </a:solidFill>
              </a:defRPr>
            </a:pPr>
            <a:r>
              <a:rPr sz="7200">
                <a:solidFill>
                  <a:srgbClr val="FFFFFF"/>
                </a:solidFill>
                <a:uFill>
                  <a:solidFill>
                    <a:srgbClr val="FFFFFF"/>
                  </a:solidFill>
                </a:uFill>
                <a:latin typeface="Grotesque MT Std Condensed"/>
                <a:ea typeface="Grotesque MT Std Condensed"/>
                <a:cs typeface="Grotesque MT Std Condensed"/>
                <a:sym typeface="Grotesque MT Std Condensed"/>
              </a:rPr>
              <a:t>www.the5stages.com</a:t>
            </a:r>
          </a:p>
          <a:p>
            <a:pPr marL="40639" marR="40639" lvl="0" defTabSz="914400">
              <a:defRPr sz="1800">
                <a:solidFill>
                  <a:srgbClr val="000000"/>
                </a:solidFill>
              </a:defRPr>
            </a:pPr>
            <a:r>
              <a:rPr sz="4800">
                <a:solidFill>
                  <a:srgbClr val="FFFFFF"/>
                </a:solidFill>
                <a:uFill>
                  <a:solidFill>
                    <a:srgbClr val="FFFFFF"/>
                  </a:solidFill>
                </a:uFill>
                <a:latin typeface="Grotesque MT Std Condensed"/>
                <a:ea typeface="Grotesque MT Std Condensed"/>
                <a:cs typeface="Grotesque MT Std Condensed"/>
                <a:sym typeface="Grotesque MT Std Condensed"/>
              </a:rPr>
              <a:t>VIDEOS, DIAGRAMS, HANDOUTS</a:t>
            </a:r>
          </a:p>
        </p:txBody>
      </p:sp>
    </p:spTree>
  </p:cSld>
  <p:clrMapOvr>
    <a:masterClrMapping/>
  </p:clrMapOvr>
  <p:transition xmlns:p14="http://schemas.microsoft.com/office/powerpoint/2010/main" spd="med">
    <p:dissolv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7" name="Shape 137"/>
          <p:cNvSpPr/>
          <p:nvPr/>
        </p:nvSpPr>
        <p:spPr>
          <a:xfrm>
            <a:off x="500062" y="7998460"/>
            <a:ext cx="5786829" cy="60198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defTabSz="914400">
              <a:buClr>
                <a:srgbClr val="FFFEFD"/>
              </a:buClr>
              <a:buFont typeface="Arial"/>
              <a:defRPr sz="1800">
                <a:solidFill>
                  <a:srgbClr val="000000"/>
                </a:solidFill>
              </a:defRPr>
            </a:pPr>
            <a:r>
              <a:rPr sz="2400">
                <a:solidFill>
                  <a:srgbClr val="FFFEFD"/>
                </a:solidFill>
                <a:uFill>
                  <a:solidFill>
                    <a:srgbClr val="FFFEFD"/>
                  </a:solidFill>
                </a:uFill>
                <a:latin typeface="Grotesque MT Std Condensed"/>
                <a:ea typeface="Grotesque MT Std Condensed"/>
                <a:cs typeface="Grotesque MT Std Condensed"/>
                <a:sym typeface="Grotesque MT Std Condensed"/>
              </a:rPr>
              <a:t>“5 STAGES: CHANGING ATTITUDES”</a:t>
            </a:r>
          </a:p>
          <a:p>
            <a:pPr lvl="0" algn="l" defTabSz="914400">
              <a:buClr>
                <a:srgbClr val="FFFEFD"/>
              </a:buClr>
              <a:buFont typeface="Arial"/>
              <a:defRPr sz="1800">
                <a:solidFill>
                  <a:srgbClr val="000000"/>
                </a:solidFill>
              </a:defRPr>
            </a:pPr>
            <a:r>
              <a:rPr>
                <a:solidFill>
                  <a:srgbClr val="FFFEFD"/>
                </a:solidFill>
                <a:uFill>
                  <a:solidFill>
                    <a:srgbClr val="FFFEFD"/>
                  </a:solidFill>
                </a:uFill>
                <a:latin typeface="Grotesque MT Std Condensed"/>
                <a:ea typeface="Grotesque MT Std Condensed"/>
                <a:cs typeface="Grotesque MT Std Condensed"/>
                <a:sym typeface="Grotesque MT Std Condensed"/>
              </a:rPr>
              <a:t>© 2014 ELIM CHRISTIAN SERVICES, DAN VANDER PLAATS</a:t>
            </a:r>
          </a:p>
        </p:txBody>
      </p:sp>
      <p:pic>
        <p:nvPicPr>
          <p:cNvPr id="138" name="the5stages_changingattitudes_wht.png"/>
          <p:cNvPicPr/>
          <p:nvPr/>
        </p:nvPicPr>
        <p:blipFill>
          <a:blip r:embed="rId3" cstate="email">
            <a:extLst>
              <a:ext uri="{28A0092B-C50C-407E-A947-70E740481C1C}">
                <a14:useLocalDpi xmlns:a14="http://schemas.microsoft.com/office/drawing/2010/main"/>
              </a:ext>
            </a:extLst>
          </a:blip>
          <a:stretch>
            <a:fillRect/>
          </a:stretch>
        </p:blipFill>
        <p:spPr>
          <a:xfrm>
            <a:off x="1952000" y="1301500"/>
            <a:ext cx="12352000" cy="4940800"/>
          </a:xfrm>
          <a:prstGeom prst="rect">
            <a:avLst/>
          </a:prstGeom>
          <a:ln w="25400">
            <a:round/>
          </a:ln>
        </p:spPr>
      </p:pic>
      <p:sp>
        <p:nvSpPr>
          <p:cNvPr id="139" name="Shape 139"/>
          <p:cNvSpPr/>
          <p:nvPr/>
        </p:nvSpPr>
        <p:spPr>
          <a:xfrm>
            <a:off x="2735325" y="6405880"/>
            <a:ext cx="10785349" cy="16154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914400">
              <a:buClr>
                <a:srgbClr val="FFFEFD"/>
              </a:buClr>
              <a:buFont typeface="Arial"/>
              <a:defRPr sz="5400">
                <a:solidFill>
                  <a:srgbClr val="75ABBA"/>
                </a:solidFill>
                <a:uFill>
                  <a:solidFill>
                    <a:srgbClr val="FFFEFD"/>
                  </a:solidFill>
                </a:uFill>
                <a:latin typeface="Grotesque MT Std Condensed"/>
                <a:ea typeface="Grotesque MT Std Condensed"/>
                <a:cs typeface="Grotesque MT Std Condensed"/>
                <a:sym typeface="Grotesque MT Std Condensed"/>
              </a:defRPr>
            </a:lvl1pPr>
          </a:lstStyle>
          <a:p>
            <a:pPr lvl="0">
              <a:defRPr sz="1800">
                <a:solidFill>
                  <a:srgbClr val="000000"/>
                </a:solidFill>
                <a:uFillTx/>
              </a:defRPr>
            </a:pPr>
            <a:r>
              <a:rPr sz="5400">
                <a:solidFill>
                  <a:srgbClr val="75ABBA"/>
                </a:solidFill>
                <a:uFill>
                  <a:solidFill>
                    <a:srgbClr val="FFFEFD"/>
                  </a:solidFill>
                </a:uFill>
              </a:rPr>
              <a:t>A RESOURCE OF ELIM CHRISTIAN SERVICES</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8" name="Shape 48"/>
          <p:cNvSpPr/>
          <p:nvPr/>
        </p:nvSpPr>
        <p:spPr>
          <a:xfrm>
            <a:off x="3916567" y="2403906"/>
            <a:ext cx="8422866" cy="433618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600">
                <a:latin typeface="Helvetica Neue"/>
                <a:ea typeface="Helvetica Neue"/>
                <a:cs typeface="Helvetica Neue"/>
                <a:sym typeface="Helvetica Neue"/>
              </a:defRPr>
            </a:lvl1pPr>
          </a:lstStyle>
          <a:p>
            <a:pPr lvl="0">
              <a:defRPr sz="1800">
                <a:solidFill>
                  <a:srgbClr val="000000"/>
                </a:solidFill>
              </a:defRPr>
            </a:pPr>
            <a:r>
              <a:rPr sz="5600">
                <a:solidFill>
                  <a:srgbClr val="FFFFFF"/>
                </a:solidFill>
              </a:rPr>
              <a:t>85% of Christian families affected by disability do not attend church  because they do not feel welcome.</a:t>
            </a:r>
          </a:p>
        </p:txBody>
      </p:sp>
    </p:spTree>
  </p:cSld>
  <p:clrMapOvr>
    <a:masterClrMapping/>
  </p:clrMapOvr>
  <p:transition xmlns:p14="http://schemas.microsoft.com/office/powerpoint/2010/mai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0" name="Shape 50"/>
          <p:cNvSpPr/>
          <p:nvPr/>
        </p:nvSpPr>
        <p:spPr>
          <a:xfrm>
            <a:off x="3916567" y="2552750"/>
            <a:ext cx="8422866" cy="403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5600">
                <a:solidFill>
                  <a:srgbClr val="FFFFFF"/>
                </a:solidFill>
                <a:latin typeface="Helvetica Neue"/>
                <a:ea typeface="Helvetica Neue"/>
                <a:cs typeface="Helvetica Neue"/>
                <a:sym typeface="Helvetica Neue"/>
              </a:rPr>
              <a:t>19% of families include someone living with a disabling condition</a:t>
            </a:r>
          </a:p>
          <a:p>
            <a:pPr lvl="0">
              <a:defRPr sz="1800">
                <a:solidFill>
                  <a:srgbClr val="000000"/>
                </a:solidFill>
              </a:defRPr>
            </a:pPr>
            <a:endParaRPr sz="5600">
              <a:solidFill>
                <a:srgbClr val="FFFFFF"/>
              </a:solidFill>
              <a:latin typeface="Helvetica Neue"/>
              <a:ea typeface="Helvetica Neue"/>
              <a:cs typeface="Helvetica Neue"/>
              <a:sym typeface="Helvetica Neue"/>
            </a:endParaRPr>
          </a:p>
          <a:p>
            <a:pPr lvl="0">
              <a:defRPr sz="1800">
                <a:solidFill>
                  <a:srgbClr val="000000"/>
                </a:solidFill>
              </a:defRPr>
            </a:pPr>
            <a:r>
              <a:rPr sz="3600">
                <a:solidFill>
                  <a:srgbClr val="FFFFFF"/>
                </a:solidFill>
                <a:latin typeface="Helvetica Neue"/>
                <a:ea typeface="Helvetica Neue"/>
                <a:cs typeface="Helvetica Neue"/>
                <a:sym typeface="Helvetica Neue"/>
              </a:rPr>
              <a:t>(2-3% with developmental disabilities)</a:t>
            </a:r>
          </a:p>
        </p:txBody>
      </p:sp>
    </p:spTree>
  </p:cSld>
  <p:clrMapOvr>
    <a:masterClrMapping/>
  </p:clrMapOvr>
  <p:transition xmlns:p14="http://schemas.microsoft.com/office/powerpoint/2010/mai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2" name="Unknown.jpg"/>
          <p:cNvPicPr/>
          <p:nvPr/>
        </p:nvPicPr>
        <p:blipFill>
          <a:blip r:embed="rId3">
            <a:extLst/>
          </a:blip>
          <a:stretch>
            <a:fillRect/>
          </a:stretch>
        </p:blipFill>
        <p:spPr>
          <a:xfrm>
            <a:off x="4375516" y="1416992"/>
            <a:ext cx="4706105" cy="7072016"/>
          </a:xfrm>
          <a:prstGeom prst="rect">
            <a:avLst/>
          </a:prstGeom>
          <a:ln w="25400">
            <a:solidFill>
              <a:srgbClr val="FFFFFF"/>
            </a:solidFill>
            <a:miter lim="400000"/>
          </a:ln>
        </p:spPr>
      </p:pic>
      <p:pic>
        <p:nvPicPr>
          <p:cNvPr id="53" name="disability_activism_10c-you-gave-us-dimes.jpg"/>
          <p:cNvPicPr/>
          <p:nvPr/>
        </p:nvPicPr>
        <p:blipFill>
          <a:blip r:embed="rId4" cstate="email">
            <a:extLst>
              <a:ext uri="{28A0092B-C50C-407E-A947-70E740481C1C}">
                <a14:useLocalDpi xmlns:a14="http://schemas.microsoft.com/office/drawing/2010/main"/>
              </a:ext>
            </a:extLst>
          </a:blip>
          <a:stretch>
            <a:fillRect/>
          </a:stretch>
        </p:blipFill>
        <p:spPr>
          <a:xfrm>
            <a:off x="5226416" y="1366192"/>
            <a:ext cx="6302053" cy="7781666"/>
          </a:xfrm>
          <a:prstGeom prst="rect">
            <a:avLst/>
          </a:prstGeom>
          <a:ln w="25400">
            <a:solidFill>
              <a:srgbClr val="FFFFFF"/>
            </a:solidFill>
            <a:miter lim="400000"/>
          </a:ln>
        </p:spPr>
      </p:pic>
      <p:pic>
        <p:nvPicPr>
          <p:cNvPr id="54" name="see-the-person-not-the-disability.jpg"/>
          <p:cNvPicPr/>
          <p:nvPr/>
        </p:nvPicPr>
        <p:blipFill>
          <a:blip r:embed="rId5">
            <a:extLst/>
          </a:blip>
          <a:stretch>
            <a:fillRect/>
          </a:stretch>
        </p:blipFill>
        <p:spPr>
          <a:xfrm>
            <a:off x="2635616" y="896292"/>
            <a:ext cx="7069188" cy="5049421"/>
          </a:xfrm>
          <a:prstGeom prst="rect">
            <a:avLst/>
          </a:prstGeom>
          <a:ln w="25400">
            <a:solidFill>
              <a:srgbClr val="FFFFFF"/>
            </a:solidFill>
            <a:miter lim="400000"/>
          </a:ln>
        </p:spPr>
      </p:pic>
      <p:pic>
        <p:nvPicPr>
          <p:cNvPr id="55" name="Image1.gif"/>
          <p:cNvPicPr/>
          <p:nvPr/>
        </p:nvPicPr>
        <p:blipFill>
          <a:blip r:embed="rId6">
            <a:extLst/>
          </a:blip>
          <a:stretch>
            <a:fillRect/>
          </a:stretch>
        </p:blipFill>
        <p:spPr>
          <a:xfrm>
            <a:off x="375016" y="2923416"/>
            <a:ext cx="5650242" cy="5669077"/>
          </a:xfrm>
          <a:prstGeom prst="rect">
            <a:avLst/>
          </a:prstGeom>
          <a:ln w="25400">
            <a:solidFill>
              <a:srgbClr val="FFFFFF"/>
            </a:solidFill>
            <a:miter lim="400000"/>
          </a:ln>
        </p:spPr>
      </p:pic>
      <p:pic>
        <p:nvPicPr>
          <p:cNvPr id="56" name="Spread-the-Word-to-End-the-Word-570x267.jpg"/>
          <p:cNvPicPr/>
          <p:nvPr/>
        </p:nvPicPr>
        <p:blipFill>
          <a:blip r:embed="rId7">
            <a:extLst/>
          </a:blip>
          <a:stretch>
            <a:fillRect/>
          </a:stretch>
        </p:blipFill>
        <p:spPr>
          <a:xfrm>
            <a:off x="2534016" y="2876550"/>
            <a:ext cx="11304329" cy="5295186"/>
          </a:xfrm>
          <a:prstGeom prst="rect">
            <a:avLst/>
          </a:prstGeom>
          <a:ln w="25400">
            <a:solidFill>
              <a:srgbClr val="FFFFFF"/>
            </a:solidFill>
            <a:miter lim="400000"/>
          </a:ln>
        </p:spPr>
      </p:pic>
      <p:pic>
        <p:nvPicPr>
          <p:cNvPr id="57" name="adalogo.jpg"/>
          <p:cNvPicPr/>
          <p:nvPr/>
        </p:nvPicPr>
        <p:blipFill>
          <a:blip r:embed="rId8">
            <a:extLst/>
          </a:blip>
          <a:stretch>
            <a:fillRect/>
          </a:stretch>
        </p:blipFill>
        <p:spPr>
          <a:xfrm>
            <a:off x="6509115" y="908992"/>
            <a:ext cx="6873594" cy="6609226"/>
          </a:xfrm>
          <a:prstGeom prst="rect">
            <a:avLst/>
          </a:prstGeom>
          <a:ln w="25400">
            <a:solidFill>
              <a:srgbClr val="FFFFFF"/>
            </a:solidFill>
            <a:miter lim="400000"/>
          </a:ln>
        </p:spPr>
      </p:pic>
      <p:pic>
        <p:nvPicPr>
          <p:cNvPr id="58" name="FDI-work-blog-2-260x300.jpg"/>
          <p:cNvPicPr/>
          <p:nvPr/>
        </p:nvPicPr>
        <p:blipFill>
          <a:blip r:embed="rId9">
            <a:extLst/>
          </a:blip>
          <a:stretch>
            <a:fillRect/>
          </a:stretch>
        </p:blipFill>
        <p:spPr>
          <a:xfrm>
            <a:off x="1786417" y="1993879"/>
            <a:ext cx="4913200" cy="5669076"/>
          </a:xfrm>
          <a:prstGeom prst="rect">
            <a:avLst/>
          </a:prstGeom>
          <a:ln w="25400">
            <a:solidFill>
              <a:srgbClr val="FFFFFF"/>
            </a:solidFill>
            <a:miter lim="400000"/>
          </a:ln>
        </p:spPr>
      </p:pic>
      <p:pic>
        <p:nvPicPr>
          <p:cNvPr id="59" name="DC39683LOGO.jpg"/>
          <p:cNvPicPr/>
          <p:nvPr/>
        </p:nvPicPr>
        <p:blipFill>
          <a:blip r:embed="rId10">
            <a:extLst/>
          </a:blip>
          <a:stretch>
            <a:fillRect/>
          </a:stretch>
        </p:blipFill>
        <p:spPr>
          <a:xfrm>
            <a:off x="1200516" y="2062807"/>
            <a:ext cx="5583856" cy="3164186"/>
          </a:xfrm>
          <a:prstGeom prst="rect">
            <a:avLst/>
          </a:prstGeom>
          <a:ln w="25400">
            <a:solidFill>
              <a:srgbClr val="FFFFFF"/>
            </a:solidFill>
            <a:miter lim="400000"/>
          </a:ln>
        </p:spPr>
      </p:pic>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53"/>
                                        </p:tgtEl>
                                        <p:attrNameLst>
                                          <p:attrName>style.visibility</p:attrName>
                                        </p:attrNameLst>
                                      </p:cBhvr>
                                      <p:to>
                                        <p:strVal val="visible"/>
                                      </p:to>
                                    </p:set>
                                    <p:animEffect transition="in" filter="fade">
                                      <p:cBhvr>
                                        <p:cTn id="12" dur="10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3" nodeType="clickEffect">
                                  <p:stCondLst>
                                    <p:cond delay="0"/>
                                  </p:stCondLst>
                                  <p:iterate>
                                    <p:tmAbs val="0"/>
                                  </p:iterate>
                                  <p:childTnLst>
                                    <p:set>
                                      <p:cBhvr>
                                        <p:cTn id="16" fill="hold"/>
                                        <p:tgtEl>
                                          <p:spTgt spid="54"/>
                                        </p:tgtEl>
                                        <p:attrNameLst>
                                          <p:attrName>style.visibility</p:attrName>
                                        </p:attrNameLst>
                                      </p:cBhvr>
                                      <p:to>
                                        <p:strVal val="visible"/>
                                      </p:to>
                                    </p:set>
                                    <p:animEffect transition="in" filter="fade">
                                      <p:cBhvr>
                                        <p:cTn id="17" dur="10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4" nodeType="clickEffect">
                                  <p:stCondLst>
                                    <p:cond delay="0"/>
                                  </p:stCondLst>
                                  <p:iterate>
                                    <p:tmAbs val="0"/>
                                  </p:iterate>
                                  <p:childTnLst>
                                    <p:set>
                                      <p:cBhvr>
                                        <p:cTn id="21" fill="hold"/>
                                        <p:tgtEl>
                                          <p:spTgt spid="55"/>
                                        </p:tgtEl>
                                        <p:attrNameLst>
                                          <p:attrName>style.visibility</p:attrName>
                                        </p:attrNameLst>
                                      </p:cBhvr>
                                      <p:to>
                                        <p:strVal val="visible"/>
                                      </p:to>
                                    </p:set>
                                    <p:animEffect transition="in" filter="fade">
                                      <p:cBhvr>
                                        <p:cTn id="22" dur="10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5" nodeType="clickEffect">
                                  <p:stCondLst>
                                    <p:cond delay="0"/>
                                  </p:stCondLst>
                                  <p:iterate>
                                    <p:tmAbs val="0"/>
                                  </p:iterate>
                                  <p:childTnLst>
                                    <p:set>
                                      <p:cBhvr>
                                        <p:cTn id="26" fill="hold"/>
                                        <p:tgtEl>
                                          <p:spTgt spid="56"/>
                                        </p:tgtEl>
                                        <p:attrNameLst>
                                          <p:attrName>style.visibility</p:attrName>
                                        </p:attrNameLst>
                                      </p:cBhvr>
                                      <p:to>
                                        <p:strVal val="visible"/>
                                      </p:to>
                                    </p:set>
                                    <p:animEffect transition="in" filter="fade">
                                      <p:cBhvr>
                                        <p:cTn id="27" dur="10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6" nodeType="clickEffect">
                                  <p:stCondLst>
                                    <p:cond delay="0"/>
                                  </p:stCondLst>
                                  <p:iterate>
                                    <p:tmAbs val="0"/>
                                  </p:iterate>
                                  <p:childTnLst>
                                    <p:set>
                                      <p:cBhvr>
                                        <p:cTn id="31" fill="hold"/>
                                        <p:tgtEl>
                                          <p:spTgt spid="57"/>
                                        </p:tgtEl>
                                        <p:attrNameLst>
                                          <p:attrName>style.visibility</p:attrName>
                                        </p:attrNameLst>
                                      </p:cBhvr>
                                      <p:to>
                                        <p:strVal val="visible"/>
                                      </p:to>
                                    </p:set>
                                    <p:animEffect transition="in" filter="fade">
                                      <p:cBhvr>
                                        <p:cTn id="32" dur="10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7" nodeType="clickEffect">
                                  <p:stCondLst>
                                    <p:cond delay="0"/>
                                  </p:stCondLst>
                                  <p:iterate>
                                    <p:tmAbs val="0"/>
                                  </p:iterate>
                                  <p:childTnLst>
                                    <p:set>
                                      <p:cBhvr>
                                        <p:cTn id="36" fill="hold"/>
                                        <p:tgtEl>
                                          <p:spTgt spid="58"/>
                                        </p:tgtEl>
                                        <p:attrNameLst>
                                          <p:attrName>style.visibility</p:attrName>
                                        </p:attrNameLst>
                                      </p:cBhvr>
                                      <p:to>
                                        <p:strVal val="visible"/>
                                      </p:to>
                                    </p:set>
                                    <p:animEffect transition="in" filter="fade">
                                      <p:cBhvr>
                                        <p:cTn id="37" dur="10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8" nodeType="clickEffect">
                                  <p:stCondLst>
                                    <p:cond delay="0"/>
                                  </p:stCondLst>
                                  <p:iterate>
                                    <p:tmAbs val="0"/>
                                  </p:iterate>
                                  <p:childTnLst>
                                    <p:set>
                                      <p:cBhvr>
                                        <p:cTn id="41" fill="hold"/>
                                        <p:tgtEl>
                                          <p:spTgt spid="59"/>
                                        </p:tgtEl>
                                        <p:attrNameLst>
                                          <p:attrName>style.visibility</p:attrName>
                                        </p:attrNameLst>
                                      </p:cBhvr>
                                      <p:to>
                                        <p:strVal val="visible"/>
                                      </p:to>
                                    </p:set>
                                    <p:animEffect transition="in" filter="fade">
                                      <p:cBhvr>
                                        <p:cTn id="42"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1" animBg="1" advAuto="0"/>
      <p:bldP spid="53" grpId="2" animBg="1" advAuto="0"/>
      <p:bldP spid="54" grpId="3" animBg="1" advAuto="0"/>
      <p:bldP spid="55" grpId="4" animBg="1" advAuto="0"/>
      <p:bldP spid="56" grpId="5" animBg="1" advAuto="0"/>
      <p:bldP spid="57" grpId="6" animBg="1" advAuto="0"/>
      <p:bldP spid="58" grpId="7" animBg="1" advAuto="0"/>
      <p:bldP spid="59" grpId="8"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1" name="vulnerable-communion.jpg"/>
          <p:cNvPicPr/>
          <p:nvPr/>
        </p:nvPicPr>
        <p:blipFill>
          <a:blip r:embed="rId3" cstate="email">
            <a:extLst>
              <a:ext uri="{28A0092B-C50C-407E-A947-70E740481C1C}">
                <a14:useLocalDpi xmlns:a14="http://schemas.microsoft.com/office/drawing/2010/main"/>
              </a:ext>
            </a:extLst>
          </a:blip>
          <a:stretch>
            <a:fillRect/>
          </a:stretch>
        </p:blipFill>
        <p:spPr>
          <a:xfrm>
            <a:off x="6134100" y="292100"/>
            <a:ext cx="5892800" cy="8839200"/>
          </a:xfrm>
          <a:prstGeom prst="rect">
            <a:avLst/>
          </a:prstGeom>
          <a:ln w="12700">
            <a:miter lim="400000"/>
          </a:ln>
          <a:effectLst>
            <a:outerShdw blurRad="228600" dist="76200" dir="2700000" rotWithShape="0">
              <a:srgbClr val="000000">
                <a:alpha val="75000"/>
              </a:srgbClr>
            </a:outerShdw>
          </a:effectLst>
        </p:spPr>
      </p:pic>
      <p:pic>
        <p:nvPicPr>
          <p:cNvPr id="62" name="tools_book_Colson_Emily_Dancing_with_Max.jpg"/>
          <p:cNvPicPr/>
          <p:nvPr/>
        </p:nvPicPr>
        <p:blipFill>
          <a:blip r:embed="rId4">
            <a:extLst/>
          </a:blip>
          <a:stretch>
            <a:fillRect/>
          </a:stretch>
        </p:blipFill>
        <p:spPr>
          <a:xfrm>
            <a:off x="4533899" y="1778000"/>
            <a:ext cx="4602198" cy="6997700"/>
          </a:xfrm>
          <a:prstGeom prst="rect">
            <a:avLst/>
          </a:prstGeom>
          <a:ln w="12700">
            <a:miter lim="400000"/>
          </a:ln>
          <a:effectLst>
            <a:outerShdw blurRad="228600" dist="76200" dir="2700000" rotWithShape="0">
              <a:srgbClr val="000000">
                <a:alpha val="75000"/>
              </a:srgbClr>
            </a:outerShdw>
          </a:effectLst>
        </p:spPr>
      </p:pic>
      <p:pic>
        <p:nvPicPr>
          <p:cNvPr id="63" name="same-lake-different-boat.png"/>
          <p:cNvPicPr/>
          <p:nvPr/>
        </p:nvPicPr>
        <p:blipFill>
          <a:blip r:embed="rId5">
            <a:extLst/>
          </a:blip>
          <a:stretch>
            <a:fillRect/>
          </a:stretch>
        </p:blipFill>
        <p:spPr>
          <a:xfrm>
            <a:off x="8686800" y="165100"/>
            <a:ext cx="4787900" cy="7581900"/>
          </a:xfrm>
          <a:prstGeom prst="rect">
            <a:avLst/>
          </a:prstGeom>
          <a:ln w="12700">
            <a:miter lim="400000"/>
          </a:ln>
          <a:effectLst>
            <a:outerShdw blurRad="228600" dist="76200" dir="2700000" rotWithShape="0">
              <a:srgbClr val="000000">
                <a:alpha val="75000"/>
              </a:srgbClr>
            </a:outerShdw>
          </a:effectLst>
        </p:spPr>
      </p:pic>
      <p:pic>
        <p:nvPicPr>
          <p:cNvPr id="64" name="photo.jpg"/>
          <p:cNvPicPr/>
          <p:nvPr/>
        </p:nvPicPr>
        <p:blipFill>
          <a:blip r:embed="rId6" cstate="email">
            <a:extLst>
              <a:ext uri="{28A0092B-C50C-407E-A947-70E740481C1C}">
                <a14:useLocalDpi xmlns:a14="http://schemas.microsoft.com/office/drawing/2010/main"/>
              </a:ext>
            </a:extLst>
          </a:blip>
          <a:stretch>
            <a:fillRect/>
          </a:stretch>
        </p:blipFill>
        <p:spPr>
          <a:xfrm>
            <a:off x="4813300" y="1739010"/>
            <a:ext cx="4927600" cy="7341490"/>
          </a:xfrm>
          <a:prstGeom prst="rect">
            <a:avLst/>
          </a:prstGeom>
          <a:ln w="12700">
            <a:miter lim="400000"/>
          </a:ln>
          <a:effectLst>
            <a:outerShdw blurRad="228600" dist="76200" dir="2700000" rotWithShape="0">
              <a:srgbClr val="000000">
                <a:alpha val="75000"/>
              </a:srgbClr>
            </a:outerShdw>
          </a:effectLst>
        </p:spPr>
      </p:pic>
      <p:pic>
        <p:nvPicPr>
          <p:cNvPr id="65" name="Inclusion-Handbook-2013-1.jpg"/>
          <p:cNvPicPr/>
          <p:nvPr/>
        </p:nvPicPr>
        <p:blipFill>
          <a:blip r:embed="rId7" cstate="email">
            <a:extLst>
              <a:ext uri="{28A0092B-C50C-407E-A947-70E740481C1C}">
                <a14:useLocalDpi xmlns:a14="http://schemas.microsoft.com/office/drawing/2010/main"/>
              </a:ext>
            </a:extLst>
          </a:blip>
          <a:stretch>
            <a:fillRect/>
          </a:stretch>
        </p:blipFill>
        <p:spPr>
          <a:xfrm>
            <a:off x="2996324" y="2897505"/>
            <a:ext cx="4090276" cy="5930901"/>
          </a:xfrm>
          <a:prstGeom prst="rect">
            <a:avLst/>
          </a:prstGeom>
          <a:ln w="12700">
            <a:miter lim="400000"/>
          </a:ln>
          <a:effectLst>
            <a:outerShdw blurRad="228600" dist="76200" dir="2700000" rotWithShape="0">
              <a:srgbClr val="000000">
                <a:alpha val="75000"/>
              </a:srgbClr>
            </a:outerShdw>
          </a:effectLst>
        </p:spPr>
      </p:pic>
      <p:pic>
        <p:nvPicPr>
          <p:cNvPr id="66" name="in-the-name-of-jesus.jpg"/>
          <p:cNvPicPr/>
          <p:nvPr/>
        </p:nvPicPr>
        <p:blipFill>
          <a:blip r:embed="rId8">
            <a:extLst/>
          </a:blip>
          <a:stretch>
            <a:fillRect/>
          </a:stretch>
        </p:blipFill>
        <p:spPr>
          <a:xfrm>
            <a:off x="10096500" y="2425700"/>
            <a:ext cx="3835400" cy="6032500"/>
          </a:xfrm>
          <a:prstGeom prst="rect">
            <a:avLst/>
          </a:prstGeom>
          <a:ln w="12700">
            <a:miter lim="400000"/>
          </a:ln>
          <a:effectLst>
            <a:outerShdw blurRad="228600" dist="76200" dir="2700000" rotWithShape="0">
              <a:srgbClr val="000000">
                <a:alpha val="75000"/>
              </a:srgbClr>
            </a:outerShdw>
          </a:effectLst>
        </p:spPr>
      </p:pic>
      <p:pic>
        <p:nvPicPr>
          <p:cNvPr id="67" name="god of weakness.jpg"/>
          <p:cNvPicPr/>
          <p:nvPr/>
        </p:nvPicPr>
        <p:blipFill>
          <a:blip r:embed="rId9">
            <a:extLst/>
          </a:blip>
          <a:stretch>
            <a:fillRect/>
          </a:stretch>
        </p:blipFill>
        <p:spPr>
          <a:xfrm>
            <a:off x="5683027" y="1981200"/>
            <a:ext cx="4889946" cy="7353300"/>
          </a:xfrm>
          <a:prstGeom prst="rect">
            <a:avLst/>
          </a:prstGeom>
          <a:ln w="12700">
            <a:miter lim="400000"/>
          </a:ln>
          <a:effectLst>
            <a:outerShdw blurRad="228600" dist="76200" dir="2700000" rotWithShape="0">
              <a:srgbClr val="000000">
                <a:alpha val="75000"/>
              </a:srgbClr>
            </a:outerShdw>
          </a:effectLst>
        </p:spPr>
      </p:pic>
      <p:pic>
        <p:nvPicPr>
          <p:cNvPr id="68" name="adam-gods-beloved.jpg"/>
          <p:cNvPicPr/>
          <p:nvPr/>
        </p:nvPicPr>
        <p:blipFill>
          <a:blip r:embed="rId10">
            <a:extLst/>
          </a:blip>
          <a:stretch>
            <a:fillRect/>
          </a:stretch>
        </p:blipFill>
        <p:spPr>
          <a:xfrm>
            <a:off x="7226300" y="-203200"/>
            <a:ext cx="4165600" cy="6350000"/>
          </a:xfrm>
          <a:prstGeom prst="rect">
            <a:avLst/>
          </a:prstGeom>
          <a:ln w="12700">
            <a:miter lim="400000"/>
          </a:ln>
          <a:effectLst>
            <a:outerShdw blurRad="228600" dist="76200" dir="2700000" rotWithShape="0">
              <a:srgbClr val="000000">
                <a:alpha val="75000"/>
              </a:srgbClr>
            </a:outerShdw>
          </a:effectLst>
        </p:spPr>
      </p:pic>
      <p:pic>
        <p:nvPicPr>
          <p:cNvPr id="69" name="1576832406.jpg"/>
          <p:cNvPicPr/>
          <p:nvPr/>
        </p:nvPicPr>
        <p:blipFill>
          <a:blip r:embed="rId11">
            <a:extLst/>
          </a:blip>
          <a:stretch>
            <a:fillRect/>
          </a:stretch>
        </p:blipFill>
        <p:spPr>
          <a:xfrm>
            <a:off x="1967907" y="571500"/>
            <a:ext cx="4686894" cy="7137400"/>
          </a:xfrm>
          <a:prstGeom prst="rect">
            <a:avLst/>
          </a:prstGeom>
          <a:ln w="12700">
            <a:miter lim="400000"/>
          </a:ln>
          <a:effectLst>
            <a:outerShdw blurRad="228600" dist="76200" dir="2700000" rotWithShape="0">
              <a:srgbClr val="000000">
                <a:alpha val="75000"/>
              </a:srgbClr>
            </a:outerShdw>
          </a:effectLst>
        </p:spPr>
      </p:pic>
      <p:pic>
        <p:nvPicPr>
          <p:cNvPr id="70" name="Unknown.jpg"/>
          <p:cNvPicPr/>
          <p:nvPr/>
        </p:nvPicPr>
        <p:blipFill>
          <a:blip r:embed="rId12">
            <a:extLst/>
          </a:blip>
          <a:stretch>
            <a:fillRect/>
          </a:stretch>
        </p:blipFill>
        <p:spPr>
          <a:xfrm>
            <a:off x="3429000" y="-13895"/>
            <a:ext cx="5702300" cy="8308190"/>
          </a:xfrm>
          <a:prstGeom prst="rect">
            <a:avLst/>
          </a:prstGeom>
          <a:ln w="12700">
            <a:miter lim="400000"/>
          </a:ln>
          <a:effectLst>
            <a:outerShdw blurRad="228600" dist="76200" dir="2700000" rotWithShape="0">
              <a:srgbClr val="000000">
                <a:alpha val="75000"/>
              </a:srgbClr>
            </a:outerShdw>
          </a:effectLst>
        </p:spPr>
      </p:pic>
    </p:spTree>
  </p:cSld>
  <p:clrMapOvr>
    <a:masterClrMapping/>
  </p:clrMapOvr>
  <p:transition xmlns:p14="http://schemas.microsoft.com/office/powerpoint/2010/main" spd="med">
    <p:dissolv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fade">
                                      <p:cBhvr>
                                        <p:cTn id="7" dur="10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2" nodeType="clickEffect">
                                  <p:stCondLst>
                                    <p:cond delay="0"/>
                                  </p:stCondLst>
                                  <p:iterate>
                                    <p:tmAbs val="0"/>
                                  </p:iterate>
                                  <p:childTnLst>
                                    <p:set>
                                      <p:cBhvr>
                                        <p:cTn id="11" fill="hold"/>
                                        <p:tgtEl>
                                          <p:spTgt spid="62"/>
                                        </p:tgtEl>
                                        <p:attrNameLst>
                                          <p:attrName>style.visibility</p:attrName>
                                        </p:attrNameLst>
                                      </p:cBhvr>
                                      <p:to>
                                        <p:strVal val="visible"/>
                                      </p:to>
                                    </p:set>
                                    <p:animEffect transition="in" filter="fade">
                                      <p:cBhvr>
                                        <p:cTn id="12" dur="10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3" nodeType="clickEffect">
                                  <p:stCondLst>
                                    <p:cond delay="0"/>
                                  </p:stCondLst>
                                  <p:iterate>
                                    <p:tmAbs val="0"/>
                                  </p:iterate>
                                  <p:childTnLst>
                                    <p:set>
                                      <p:cBhvr>
                                        <p:cTn id="16" fill="hold"/>
                                        <p:tgtEl>
                                          <p:spTgt spid="63"/>
                                        </p:tgtEl>
                                        <p:attrNameLst>
                                          <p:attrName>style.visibility</p:attrName>
                                        </p:attrNameLst>
                                      </p:cBhvr>
                                      <p:to>
                                        <p:strVal val="visible"/>
                                      </p:to>
                                    </p:set>
                                    <p:animEffect transition="in" filter="fade">
                                      <p:cBhvr>
                                        <p:cTn id="17" dur="10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4" nodeType="clickEffect">
                                  <p:stCondLst>
                                    <p:cond delay="0"/>
                                  </p:stCondLst>
                                  <p:iterate>
                                    <p:tmAbs val="0"/>
                                  </p:iterate>
                                  <p:childTnLst>
                                    <p:set>
                                      <p:cBhvr>
                                        <p:cTn id="21" fill="hold"/>
                                        <p:tgtEl>
                                          <p:spTgt spid="64"/>
                                        </p:tgtEl>
                                        <p:attrNameLst>
                                          <p:attrName>style.visibility</p:attrName>
                                        </p:attrNameLst>
                                      </p:cBhvr>
                                      <p:to>
                                        <p:strVal val="visible"/>
                                      </p:to>
                                    </p:set>
                                    <p:animEffect transition="in" filter="fade">
                                      <p:cBhvr>
                                        <p:cTn id="22" dur="10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5" nodeType="clickEffect">
                                  <p:stCondLst>
                                    <p:cond delay="0"/>
                                  </p:stCondLst>
                                  <p:iterate>
                                    <p:tmAbs val="0"/>
                                  </p:iterate>
                                  <p:childTnLst>
                                    <p:set>
                                      <p:cBhvr>
                                        <p:cTn id="26" fill="hold"/>
                                        <p:tgtEl>
                                          <p:spTgt spid="65"/>
                                        </p:tgtEl>
                                        <p:attrNameLst>
                                          <p:attrName>style.visibility</p:attrName>
                                        </p:attrNameLst>
                                      </p:cBhvr>
                                      <p:to>
                                        <p:strVal val="visible"/>
                                      </p:to>
                                    </p:set>
                                    <p:animEffect transition="in" filter="fade">
                                      <p:cBhvr>
                                        <p:cTn id="27" dur="10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6" nodeType="clickEffect">
                                  <p:stCondLst>
                                    <p:cond delay="0"/>
                                  </p:stCondLst>
                                  <p:iterate>
                                    <p:tmAbs val="0"/>
                                  </p:iterate>
                                  <p:childTnLst>
                                    <p:set>
                                      <p:cBhvr>
                                        <p:cTn id="31" fill="hold"/>
                                        <p:tgtEl>
                                          <p:spTgt spid="66"/>
                                        </p:tgtEl>
                                        <p:attrNameLst>
                                          <p:attrName>style.visibility</p:attrName>
                                        </p:attrNameLst>
                                      </p:cBhvr>
                                      <p:to>
                                        <p:strVal val="visible"/>
                                      </p:to>
                                    </p:set>
                                    <p:animEffect transition="in" filter="fade">
                                      <p:cBhvr>
                                        <p:cTn id="32" dur="10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7" nodeType="clickEffect">
                                  <p:stCondLst>
                                    <p:cond delay="0"/>
                                  </p:stCondLst>
                                  <p:iterate>
                                    <p:tmAbs val="0"/>
                                  </p:iterate>
                                  <p:childTnLst>
                                    <p:set>
                                      <p:cBhvr>
                                        <p:cTn id="36" fill="hold"/>
                                        <p:tgtEl>
                                          <p:spTgt spid="67"/>
                                        </p:tgtEl>
                                        <p:attrNameLst>
                                          <p:attrName>style.visibility</p:attrName>
                                        </p:attrNameLst>
                                      </p:cBhvr>
                                      <p:to>
                                        <p:strVal val="visible"/>
                                      </p:to>
                                    </p:set>
                                    <p:animEffect transition="in" filter="fade">
                                      <p:cBhvr>
                                        <p:cTn id="37" dur="1000"/>
                                        <p:tgtEl>
                                          <p:spTgt spid="6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8" nodeType="clickEffect">
                                  <p:stCondLst>
                                    <p:cond delay="0"/>
                                  </p:stCondLst>
                                  <p:iterate>
                                    <p:tmAbs val="0"/>
                                  </p:iterate>
                                  <p:childTnLst>
                                    <p:set>
                                      <p:cBhvr>
                                        <p:cTn id="41" fill="hold"/>
                                        <p:tgtEl>
                                          <p:spTgt spid="68"/>
                                        </p:tgtEl>
                                        <p:attrNameLst>
                                          <p:attrName>style.visibility</p:attrName>
                                        </p:attrNameLst>
                                      </p:cBhvr>
                                      <p:to>
                                        <p:strVal val="visible"/>
                                      </p:to>
                                    </p:set>
                                    <p:animEffect transition="in" filter="fade">
                                      <p:cBhvr>
                                        <p:cTn id="42" dur="1000"/>
                                        <p:tgtEl>
                                          <p:spTgt spid="6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9" nodeType="clickEffect">
                                  <p:stCondLst>
                                    <p:cond delay="0"/>
                                  </p:stCondLst>
                                  <p:iterate>
                                    <p:tmAbs val="0"/>
                                  </p:iterate>
                                  <p:childTnLst>
                                    <p:set>
                                      <p:cBhvr>
                                        <p:cTn id="46" fill="hold"/>
                                        <p:tgtEl>
                                          <p:spTgt spid="69"/>
                                        </p:tgtEl>
                                        <p:attrNameLst>
                                          <p:attrName>style.visibility</p:attrName>
                                        </p:attrNameLst>
                                      </p:cBhvr>
                                      <p:to>
                                        <p:strVal val="visible"/>
                                      </p:to>
                                    </p:set>
                                    <p:animEffect transition="in" filter="fade">
                                      <p:cBhvr>
                                        <p:cTn id="47" dur="10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10" nodeType="clickEffect">
                                  <p:stCondLst>
                                    <p:cond delay="0"/>
                                  </p:stCondLst>
                                  <p:iterate>
                                    <p:tmAbs val="0"/>
                                  </p:iterate>
                                  <p:childTnLst>
                                    <p:set>
                                      <p:cBhvr>
                                        <p:cTn id="51" fill="hold"/>
                                        <p:tgtEl>
                                          <p:spTgt spid="70"/>
                                        </p:tgtEl>
                                        <p:attrNameLst>
                                          <p:attrName>style.visibility</p:attrName>
                                        </p:attrNameLst>
                                      </p:cBhvr>
                                      <p:to>
                                        <p:strVal val="visible"/>
                                      </p:to>
                                    </p:set>
                                    <p:animEffect transition="in" filter="fade">
                                      <p:cBhvr>
                                        <p:cTn id="5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1" animBg="1" advAuto="0"/>
      <p:bldP spid="62" grpId="2" animBg="1" advAuto="0"/>
      <p:bldP spid="63" grpId="3" animBg="1" advAuto="0"/>
      <p:bldP spid="64" grpId="4" animBg="1" advAuto="0"/>
      <p:bldP spid="65" grpId="5" animBg="1" advAuto="0"/>
      <p:bldP spid="66" grpId="6" animBg="1" advAuto="0"/>
      <p:bldP spid="67" grpId="7" animBg="1" advAuto="0"/>
      <p:bldP spid="68" grpId="8" animBg="1" advAuto="0"/>
      <p:bldP spid="69" grpId="9" animBg="1" advAuto="0"/>
      <p:bldP spid="70" grpId="1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2" name="Shape 72"/>
          <p:cNvSpPr/>
          <p:nvPr/>
        </p:nvSpPr>
        <p:spPr>
          <a:xfrm>
            <a:off x="1416050" y="3776882"/>
            <a:ext cx="13398500" cy="156483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9600" b="1">
                <a:latin typeface="Helvetica Neue"/>
                <a:ea typeface="Helvetica Neue"/>
                <a:cs typeface="Helvetica Neue"/>
                <a:sym typeface="Helvetica Neue"/>
              </a:defRPr>
            </a:lvl1pPr>
          </a:lstStyle>
          <a:p>
            <a:pPr lvl="0">
              <a:defRPr sz="1800" b="0">
                <a:solidFill>
                  <a:srgbClr val="000000"/>
                </a:solidFill>
              </a:defRPr>
            </a:pPr>
            <a:r>
              <a:rPr sz="9600" b="1">
                <a:solidFill>
                  <a:srgbClr val="FFFFFF"/>
                </a:solidFill>
              </a:rPr>
              <a:t>It’s about the attitudes</a:t>
            </a:r>
          </a:p>
        </p:txBody>
      </p:sp>
    </p:spTree>
  </p:cSld>
  <p:clrMapOvr>
    <a:masterClrMapping/>
  </p:clrMapOvr>
  <p:transition xmlns:p14="http://schemas.microsoft.com/office/powerpoint/2010/mai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4" name="Shape 74"/>
          <p:cNvSpPr/>
          <p:nvPr/>
        </p:nvSpPr>
        <p:spPr>
          <a:xfrm>
            <a:off x="3441700" y="1997710"/>
            <a:ext cx="9359900" cy="51358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4800">
                <a:solidFill>
                  <a:srgbClr val="FFFFFE"/>
                </a:solidFill>
                <a:latin typeface="Minion Pro"/>
                <a:ea typeface="Minion Pro"/>
                <a:cs typeface="Minion Pro"/>
                <a:sym typeface="Minion Pro"/>
              </a:rPr>
              <a:t>“Two blind men were sitting by the roadside, and when they heard that Jesus was going by, they shouted, ‘Lord, Son of David, have mercy on us!’ The crowd rebuked them and told them to be quiet...”</a:t>
            </a:r>
          </a:p>
          <a:p>
            <a:pPr lvl="0" algn="r">
              <a:defRPr sz="1800">
                <a:solidFill>
                  <a:srgbClr val="000000"/>
                </a:solidFill>
              </a:defRPr>
            </a:pPr>
            <a:r>
              <a:rPr sz="4800">
                <a:solidFill>
                  <a:srgbClr val="61A9D1"/>
                </a:solidFill>
                <a:latin typeface="Minion Pro"/>
                <a:ea typeface="Minion Pro"/>
                <a:cs typeface="Minion Pro"/>
                <a:sym typeface="Minion Pro"/>
              </a:rPr>
              <a:t> - Matthew 20:30-31</a:t>
            </a:r>
          </a:p>
        </p:txBody>
      </p:sp>
    </p:spTree>
  </p:cSld>
  <p:clrMapOvr>
    <a:masterClrMapping/>
  </p:clrMapOvr>
  <p:transition xmlns:p14="http://schemas.microsoft.com/office/powerpoint/2010/mai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6" name="Shape 76"/>
          <p:cNvSpPr/>
          <p:nvPr/>
        </p:nvSpPr>
        <p:spPr>
          <a:xfrm>
            <a:off x="3441700" y="3102610"/>
            <a:ext cx="9359900" cy="29260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solidFill>
                  <a:srgbClr val="000000"/>
                </a:solidFill>
              </a:defRPr>
            </a:pPr>
            <a:r>
              <a:rPr sz="4800">
                <a:solidFill>
                  <a:srgbClr val="FFFFFE"/>
                </a:solidFill>
                <a:latin typeface="Minion Pro"/>
                <a:ea typeface="Minion Pro"/>
                <a:cs typeface="Minion Pro"/>
                <a:sym typeface="Minion Pro"/>
              </a:rPr>
              <a:t>“He will take pity on the weak and the needy and save the needy from death.”</a:t>
            </a:r>
          </a:p>
          <a:p>
            <a:pPr lvl="0" algn="r">
              <a:defRPr sz="1800">
                <a:solidFill>
                  <a:srgbClr val="000000"/>
                </a:solidFill>
              </a:defRPr>
            </a:pPr>
            <a:r>
              <a:rPr sz="4800">
                <a:solidFill>
                  <a:srgbClr val="61A9D1"/>
                </a:solidFill>
                <a:latin typeface="Minion Pro"/>
                <a:ea typeface="Minion Pro"/>
                <a:cs typeface="Minion Pro"/>
                <a:sym typeface="Minion Pro"/>
              </a:rPr>
              <a:t> - Psalm 72:13</a:t>
            </a:r>
          </a:p>
        </p:txBody>
      </p:sp>
    </p:spTree>
  </p:cSld>
  <p:clrMapOvr>
    <a:masterClrMapping/>
  </p:clrMapOvr>
  <p:transition xmlns:p14="http://schemas.microsoft.com/office/powerpoint/2010/main" spd="med">
    <p:dissolve/>
  </p:transition>
</p:sld>
</file>

<file path=ppt/theme/theme1.xml><?xml version="1.0" encoding="utf-8"?>
<a:theme xmlns:a="http://schemas.openxmlformats.org/drawingml/2006/main" name="Gradient">
  <a:themeElements>
    <a:clrScheme name="Gradient">
      <a:dk1>
        <a:srgbClr val="000000"/>
      </a:dk1>
      <a:lt1>
        <a:srgbClr val="FFFFFF"/>
      </a:lt1>
      <a:dk2>
        <a:srgbClr val="42464D"/>
      </a:dk2>
      <a:lt2>
        <a:srgbClr val="D4D6D9"/>
      </a:lt2>
      <a:accent1>
        <a:srgbClr val="094EB3"/>
      </a:accent1>
      <a:accent2>
        <a:srgbClr val="1B8D14"/>
      </a:accent2>
      <a:accent3>
        <a:srgbClr val="00979C"/>
      </a:accent3>
      <a:accent4>
        <a:srgbClr val="442EB4"/>
      </a:accent4>
      <a:accent5>
        <a:srgbClr val="830B13"/>
      </a:accent5>
      <a:accent6>
        <a:srgbClr val="AD6D1E"/>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74FB3"/>
            </a:gs>
            <a:gs pos="100000">
              <a:srgbClr val="0C3280"/>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6500" b="0" i="0" u="none" strike="noStrike" cap="none" spc="0" normalizeH="0" baseline="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42464D"/>
      </a:dk2>
      <a:lt2>
        <a:srgbClr val="D4D6D9"/>
      </a:lt2>
      <a:accent1>
        <a:srgbClr val="094EB3"/>
      </a:accent1>
      <a:accent2>
        <a:srgbClr val="1B8D14"/>
      </a:accent2>
      <a:accent3>
        <a:srgbClr val="00979C"/>
      </a:accent3>
      <a:accent4>
        <a:srgbClr val="442EB4"/>
      </a:accent4>
      <a:accent5>
        <a:srgbClr val="830B13"/>
      </a:accent5>
      <a:accent6>
        <a:srgbClr val="AD6D1E"/>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74FB3"/>
            </a:gs>
            <a:gs pos="100000">
              <a:srgbClr val="0C3280"/>
            </a:gs>
          </a:gsLst>
          <a:lin ang="5400000" scaled="0"/>
        </a:gradFill>
        <a:ln w="12700" cap="flat">
          <a:noFill/>
          <a:miter lim="400000"/>
        </a:ln>
        <a:effectLst>
          <a:outerShdw blurRad="76200" dir="18900000" rotWithShape="0">
            <a:srgbClr val="000000">
              <a:alpha val="8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001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46100" rtl="0" fontAlgn="auto" latinLnBrk="1" hangingPunct="0">
          <a:lnSpc>
            <a:spcPct val="100000"/>
          </a:lnSpc>
          <a:spcBef>
            <a:spcPts val="0"/>
          </a:spcBef>
          <a:spcAft>
            <a:spcPts val="0"/>
          </a:spcAft>
          <a:buClrTx/>
          <a:buSzTx/>
          <a:buFontTx/>
          <a:buNone/>
          <a:tabLst/>
          <a:defRPr kumimoji="0" sz="6500" b="0" i="0" u="none" strike="noStrike" cap="none" spc="0" normalizeH="0" baseline="0">
            <a:ln>
              <a:noFill/>
            </a:ln>
            <a:solidFill>
              <a:srgbClr val="FFFFFF"/>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647</Words>
  <Application>Microsoft Macintosh PowerPoint</Application>
  <PresentationFormat>Custom</PresentationFormat>
  <Paragraphs>67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Gradient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 Vander Plaats</cp:lastModifiedBy>
  <cp:revision>2</cp:revision>
  <dcterms:modified xsi:type="dcterms:W3CDTF">2014-08-09T13:31:37Z</dcterms:modified>
</cp:coreProperties>
</file>